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dc41c9b8ad43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f42f13eab041b2"/>
  </p:sldMasterIdLst>
  <p:sldIdLst>
    <p:sldId xmlns:r="http://schemas.openxmlformats.org/officeDocument/2006/relationships" id="256" r:id="R13ccf616e4984c59"/>
    <p:sldId xmlns:r="http://schemas.openxmlformats.org/officeDocument/2006/relationships" id="257" r:id="R3e65878f77144a5d"/>
    <p:sldId xmlns:r="http://schemas.openxmlformats.org/officeDocument/2006/relationships" id="258" r:id="R4bf4724efbe441a5"/>
    <p:sldId xmlns:r="http://schemas.openxmlformats.org/officeDocument/2006/relationships" id="259" r:id="R5fa6cf16c3754518"/>
    <p:sldId xmlns:r="http://schemas.openxmlformats.org/officeDocument/2006/relationships" id="260" r:id="R15c7dee4a1a84bae"/>
    <p:sldId xmlns:r="http://schemas.openxmlformats.org/officeDocument/2006/relationships" id="261" r:id="Rd438aa780bee4c3e"/>
    <p:sldId xmlns:r="http://schemas.openxmlformats.org/officeDocument/2006/relationships" id="262" r:id="Rbd0a728629444c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f42f13eab041b2" /><Relationship Type="http://schemas.openxmlformats.org/officeDocument/2006/relationships/slide" Target="/ppt/slides/slide1.xml" Id="R13ccf616e4984c59" /><Relationship Type="http://schemas.openxmlformats.org/officeDocument/2006/relationships/slide" Target="/ppt/slides/slide2.xml" Id="R3e65878f77144a5d" /><Relationship Type="http://schemas.openxmlformats.org/officeDocument/2006/relationships/slide" Target="/ppt/slides/slide3.xml" Id="R4bf4724efbe441a5" /><Relationship Type="http://schemas.openxmlformats.org/officeDocument/2006/relationships/slide" Target="/ppt/slides/slide4.xml" Id="R5fa6cf16c3754518" /><Relationship Type="http://schemas.openxmlformats.org/officeDocument/2006/relationships/slide" Target="/ppt/slides/slide5.xml" Id="R15c7dee4a1a84bae" /><Relationship Type="http://schemas.openxmlformats.org/officeDocument/2006/relationships/slide" Target="/ppt/slides/slide6.xml" Id="Rd438aa780bee4c3e" /><Relationship Type="http://schemas.openxmlformats.org/officeDocument/2006/relationships/slide" Target="/ppt/slides/slide7.xml" Id="Rbd0a728629444c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224954de5540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851d76a2240ba" /><Relationship Type="http://schemas.openxmlformats.org/officeDocument/2006/relationships/theme" Target="/ppt/slideMasters/theme/theme1.xml" Id="Re8861a6c1ba74d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b851d76a2240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133e5a48242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ef1e819d504e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10ec7560c4a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74a37083f4f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37139c576049f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e0f42fad748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897cb17b604b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SBG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SBG INVEST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100 679 000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−3 581 000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−26 769 000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255 453 000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499 612 000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NORUM  –  24,9 %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HALLME NORUM  –  20,8 %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INGAR NORUM  –  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MARIE SKUTERUD  –  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HELENE NORUM YTTERVIK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BRÅTEN  –  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Kjeppestadveien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37 73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ingar.norum@sbgi.no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915 924 751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