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18cd76423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d031f39da4fb5"/>
  </p:sldMasterIdLst>
  <p:sldIdLst>
    <p:sldId xmlns:r="http://schemas.openxmlformats.org/officeDocument/2006/relationships" id="256" r:id="R75df348588a34ec5"/>
    <p:sldId xmlns:r="http://schemas.openxmlformats.org/officeDocument/2006/relationships" id="257" r:id="R18638f125d354cc2"/>
    <p:sldId xmlns:r="http://schemas.openxmlformats.org/officeDocument/2006/relationships" id="258" r:id="R51f33382d5d94d0b"/>
    <p:sldId xmlns:r="http://schemas.openxmlformats.org/officeDocument/2006/relationships" id="259" r:id="Ra933692298d54197"/>
    <p:sldId xmlns:r="http://schemas.openxmlformats.org/officeDocument/2006/relationships" id="260" r:id="Rce59156d8a774d50"/>
    <p:sldId xmlns:r="http://schemas.openxmlformats.org/officeDocument/2006/relationships" id="261" r:id="R441da8b4dc59470e"/>
    <p:sldId xmlns:r="http://schemas.openxmlformats.org/officeDocument/2006/relationships" id="262" r:id="R29f717eea2d94a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d031f39da4fb5" /><Relationship Type="http://schemas.openxmlformats.org/officeDocument/2006/relationships/slide" Target="/ppt/slides/slide1.xml" Id="R75df348588a34ec5" /><Relationship Type="http://schemas.openxmlformats.org/officeDocument/2006/relationships/slide" Target="/ppt/slides/slide2.xml" Id="R18638f125d354cc2" /><Relationship Type="http://schemas.openxmlformats.org/officeDocument/2006/relationships/slide" Target="/ppt/slides/slide3.xml" Id="R51f33382d5d94d0b" /><Relationship Type="http://schemas.openxmlformats.org/officeDocument/2006/relationships/slide" Target="/ppt/slides/slide4.xml" Id="Ra933692298d54197" /><Relationship Type="http://schemas.openxmlformats.org/officeDocument/2006/relationships/slide" Target="/ppt/slides/slide5.xml" Id="Rce59156d8a774d50" /><Relationship Type="http://schemas.openxmlformats.org/officeDocument/2006/relationships/slide" Target="/ppt/slides/slide6.xml" Id="R441da8b4dc59470e" /><Relationship Type="http://schemas.openxmlformats.org/officeDocument/2006/relationships/slide" Target="/ppt/slides/slide7.xml" Id="R29f717eea2d94a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48d74a273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05ca498d24c83" /><Relationship Type="http://schemas.openxmlformats.org/officeDocument/2006/relationships/theme" Target="/ppt/slideMasters/theme/theme1.xml" Id="R618490cef6c7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05ca498d2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601ffddf2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e40f44eb4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0a5e8b66c41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813c73d8e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3de208b25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9862f2bff48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f0b996f8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RCB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RCB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RYLAND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ALCORP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70 61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post@rcbergen.no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915 908 136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RCB HOLDING AS</a:t>
            </a:r>
          </a:p>
        </p:txBody>
      </p:sp>
    </p:spTree>
  </p:cSld>
  <p:clrMapOvr>
    <a:masterClrMapping xmlns:a="http://schemas.openxmlformats.org/drawingml/2006/main"/>
  </p:clrMapOvr>
</p:sld>
</file>