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a494450a6d45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395f594074217"/>
  </p:sldMasterIdLst>
  <p:sldIdLst>
    <p:sldId xmlns:r="http://schemas.openxmlformats.org/officeDocument/2006/relationships" id="256" r:id="R6ab217f9a29c4525"/>
    <p:sldId xmlns:r="http://schemas.openxmlformats.org/officeDocument/2006/relationships" id="257" r:id="R3db2a725c3ad413f"/>
    <p:sldId xmlns:r="http://schemas.openxmlformats.org/officeDocument/2006/relationships" id="258" r:id="Rf44d0e82233d401e"/>
    <p:sldId xmlns:r="http://schemas.openxmlformats.org/officeDocument/2006/relationships" id="259" r:id="R69b2e560937d43b5"/>
    <p:sldId xmlns:r="http://schemas.openxmlformats.org/officeDocument/2006/relationships" id="260" r:id="R18c3773eb847421a"/>
    <p:sldId xmlns:r="http://schemas.openxmlformats.org/officeDocument/2006/relationships" id="261" r:id="R9494a0d595ed4fdb"/>
    <p:sldId xmlns:r="http://schemas.openxmlformats.org/officeDocument/2006/relationships" id="262" r:id="Rae4ff79b5f33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395f594074217" /><Relationship Type="http://schemas.openxmlformats.org/officeDocument/2006/relationships/slide" Target="/ppt/slides/slide1.xml" Id="R6ab217f9a29c4525" /><Relationship Type="http://schemas.openxmlformats.org/officeDocument/2006/relationships/slide" Target="/ppt/slides/slide2.xml" Id="R3db2a725c3ad413f" /><Relationship Type="http://schemas.openxmlformats.org/officeDocument/2006/relationships/slide" Target="/ppt/slides/slide3.xml" Id="Rf44d0e82233d401e" /><Relationship Type="http://schemas.openxmlformats.org/officeDocument/2006/relationships/slide" Target="/ppt/slides/slide4.xml" Id="R69b2e560937d43b5" /><Relationship Type="http://schemas.openxmlformats.org/officeDocument/2006/relationships/slide" Target="/ppt/slides/slide5.xml" Id="R18c3773eb847421a" /><Relationship Type="http://schemas.openxmlformats.org/officeDocument/2006/relationships/slide" Target="/ppt/slides/slide6.xml" Id="R9494a0d595ed4fdb" /><Relationship Type="http://schemas.openxmlformats.org/officeDocument/2006/relationships/slide" Target="/ppt/slides/slide7.xml" Id="Rae4ff79b5f33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93b90f2e74a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edeb884d94257" /><Relationship Type="http://schemas.openxmlformats.org/officeDocument/2006/relationships/theme" Target="/ppt/slideMasters/theme/theme1.xml" Id="R6ac8d5d0fb9443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edeb884d9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58e4d631f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70a018afe48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92a1700a94b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b18c9f293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f7a739d1a45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7f716c314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09ea12c98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FLÅHAMMER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FLÅHAMMER HOLDING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 MICHAEL FLÅHAMMER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Starrmyra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7091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FLÅHAMMER HOLDING AS</a:t>
            </a:r>
          </a:p>
        </p:txBody>
      </p:sp>
    </p:spTree>
  </p:cSld>
  <p:clrMapOvr>
    <a:masterClrMapping xmlns:a="http://schemas.openxmlformats.org/drawingml/2006/main"/>
  </p:clrMapOvr>
</p:sld>
</file>