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cf11bb72ef48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4edfcddf584d18"/>
  </p:sldMasterIdLst>
  <p:sldIdLst>
    <p:sldId xmlns:r="http://schemas.openxmlformats.org/officeDocument/2006/relationships" id="256" r:id="Rad9462c59e1e4639"/>
    <p:sldId xmlns:r="http://schemas.openxmlformats.org/officeDocument/2006/relationships" id="257" r:id="R5bfa96a52a91402f"/>
    <p:sldId xmlns:r="http://schemas.openxmlformats.org/officeDocument/2006/relationships" id="258" r:id="R223835e5bf75413b"/>
    <p:sldId xmlns:r="http://schemas.openxmlformats.org/officeDocument/2006/relationships" id="259" r:id="R8793e46d13eb4bb0"/>
    <p:sldId xmlns:r="http://schemas.openxmlformats.org/officeDocument/2006/relationships" id="260" r:id="Rcd5a209519f545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4edfcddf584d18" /><Relationship Type="http://schemas.openxmlformats.org/officeDocument/2006/relationships/slide" Target="/ppt/slides/slide1.xml" Id="Rad9462c59e1e4639" /><Relationship Type="http://schemas.openxmlformats.org/officeDocument/2006/relationships/slide" Target="/ppt/slides/slide2.xml" Id="R5bfa96a52a91402f" /><Relationship Type="http://schemas.openxmlformats.org/officeDocument/2006/relationships/slide" Target="/ppt/slides/slide3.xml" Id="R223835e5bf75413b" /><Relationship Type="http://schemas.openxmlformats.org/officeDocument/2006/relationships/slide" Target="/ppt/slides/slide4.xml" Id="R8793e46d13eb4bb0" /><Relationship Type="http://schemas.openxmlformats.org/officeDocument/2006/relationships/slide" Target="/ppt/slides/slide5.xml" Id="Rcd5a209519f545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fa6621584c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8aa5e971b4bdd" /><Relationship Type="http://schemas.openxmlformats.org/officeDocument/2006/relationships/theme" Target="/ppt/slideMasters/theme/theme1.xml" Id="R9023edd7c5e8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68aa5e971b4b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b227a511c4b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68a86c7f784e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76a28f324a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a0c59fd9a48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bd3d835ea4f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KRONPRINSENSGT. 10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KRONPRINSENSGT. 10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915 865 186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KRONPRINSENSGT. 10</a:t>
            </a:r>
          </a:p>
        </p:txBody>
      </p:sp>
    </p:spTree>
  </p:cSld>
  <p:clrMapOvr>
    <a:masterClrMapping xmlns:a="http://schemas.openxmlformats.org/drawingml/2006/main"/>
  </p:clrMapOvr>
</p:sld>
</file>