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fea2283374f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eb254f1f6249e5"/>
  </p:sldMasterIdLst>
  <p:sldIdLst>
    <p:sldId xmlns:r="http://schemas.openxmlformats.org/officeDocument/2006/relationships" id="256" r:id="Rc7dda604867240c2"/>
    <p:sldId xmlns:r="http://schemas.openxmlformats.org/officeDocument/2006/relationships" id="257" r:id="R6c92314423154030"/>
    <p:sldId xmlns:r="http://schemas.openxmlformats.org/officeDocument/2006/relationships" id="258" r:id="Rfc9faad3e8ac4c08"/>
    <p:sldId xmlns:r="http://schemas.openxmlformats.org/officeDocument/2006/relationships" id="259" r:id="R660ce3950eef4cad"/>
    <p:sldId xmlns:r="http://schemas.openxmlformats.org/officeDocument/2006/relationships" id="260" r:id="Rc858e986c9664928"/>
    <p:sldId xmlns:r="http://schemas.openxmlformats.org/officeDocument/2006/relationships" id="261" r:id="R1e4afe83e79548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eb254f1f6249e5" /><Relationship Type="http://schemas.openxmlformats.org/officeDocument/2006/relationships/slide" Target="/ppt/slides/slide1.xml" Id="Rc7dda604867240c2" /><Relationship Type="http://schemas.openxmlformats.org/officeDocument/2006/relationships/slide" Target="/ppt/slides/slide2.xml" Id="R6c92314423154030" /><Relationship Type="http://schemas.openxmlformats.org/officeDocument/2006/relationships/slide" Target="/ppt/slides/slide3.xml" Id="Rfc9faad3e8ac4c08" /><Relationship Type="http://schemas.openxmlformats.org/officeDocument/2006/relationships/slide" Target="/ppt/slides/slide4.xml" Id="R660ce3950eef4cad" /><Relationship Type="http://schemas.openxmlformats.org/officeDocument/2006/relationships/slide" Target="/ppt/slides/slide5.xml" Id="Rc858e986c9664928" /><Relationship Type="http://schemas.openxmlformats.org/officeDocument/2006/relationships/slide" Target="/ppt/slides/slide6.xml" Id="R1e4afe83e79548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9e4f06e18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e7dfb64544e0b" /><Relationship Type="http://schemas.openxmlformats.org/officeDocument/2006/relationships/theme" Target="/ppt/slideMasters/theme/theme1.xml" Id="R967a702bb16b4b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e7dfb6454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e1109934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e65359f61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bacac0ab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1b0bad8654c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3b46ddfb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5dee3b9b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