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b787912bb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c680425f64f83"/>
  </p:sldMasterIdLst>
  <p:sldIdLst>
    <p:sldId xmlns:r="http://schemas.openxmlformats.org/officeDocument/2006/relationships" id="256" r:id="R856dc4bbf9664311"/>
    <p:sldId xmlns:r="http://schemas.openxmlformats.org/officeDocument/2006/relationships" id="257" r:id="R56400afb43104e20"/>
    <p:sldId xmlns:r="http://schemas.openxmlformats.org/officeDocument/2006/relationships" id="258" r:id="R0bf63d18ee194458"/>
    <p:sldId xmlns:r="http://schemas.openxmlformats.org/officeDocument/2006/relationships" id="259" r:id="R6b88280b706c47aa"/>
    <p:sldId xmlns:r="http://schemas.openxmlformats.org/officeDocument/2006/relationships" id="260" r:id="Rdba88086404441b5"/>
    <p:sldId xmlns:r="http://schemas.openxmlformats.org/officeDocument/2006/relationships" id="261" r:id="Rce57397ca24c4f6b"/>
    <p:sldId xmlns:r="http://schemas.openxmlformats.org/officeDocument/2006/relationships" id="262" r:id="R9e1f5227c841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c680425f64f83" /><Relationship Type="http://schemas.openxmlformats.org/officeDocument/2006/relationships/slide" Target="/ppt/slides/slide1.xml" Id="R856dc4bbf9664311" /><Relationship Type="http://schemas.openxmlformats.org/officeDocument/2006/relationships/slide" Target="/ppt/slides/slide2.xml" Id="R56400afb43104e20" /><Relationship Type="http://schemas.openxmlformats.org/officeDocument/2006/relationships/slide" Target="/ppt/slides/slide3.xml" Id="R0bf63d18ee194458" /><Relationship Type="http://schemas.openxmlformats.org/officeDocument/2006/relationships/slide" Target="/ppt/slides/slide4.xml" Id="R6b88280b706c47aa" /><Relationship Type="http://schemas.openxmlformats.org/officeDocument/2006/relationships/slide" Target="/ppt/slides/slide5.xml" Id="Rdba88086404441b5" /><Relationship Type="http://schemas.openxmlformats.org/officeDocument/2006/relationships/slide" Target="/ppt/slides/slide6.xml" Id="Rce57397ca24c4f6b" /><Relationship Type="http://schemas.openxmlformats.org/officeDocument/2006/relationships/slide" Target="/ppt/slides/slide7.xml" Id="R9e1f5227c841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d6a88cfdc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5437ae0241de" /><Relationship Type="http://schemas.openxmlformats.org/officeDocument/2006/relationships/theme" Target="/ppt/slideMasters/theme/theme1.xml" Id="Rf04a5b63deae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a5437ae02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4c70f133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9ac33859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2cfbfe61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4f2804487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5be46786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c98563bd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d4df471e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ULSTEIN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85 327 297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