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680931b5c746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8de49f7c7d42dd"/>
  </p:sldMasterIdLst>
  <p:sldIdLst>
    <p:sldId xmlns:r="http://schemas.openxmlformats.org/officeDocument/2006/relationships" id="256" r:id="R2f6970f9f80c4e56"/>
    <p:sldId xmlns:r="http://schemas.openxmlformats.org/officeDocument/2006/relationships" id="257" r:id="R2f3fbb70987a4602"/>
    <p:sldId xmlns:r="http://schemas.openxmlformats.org/officeDocument/2006/relationships" id="258" r:id="Ra0465a77ef774b04"/>
    <p:sldId xmlns:r="http://schemas.openxmlformats.org/officeDocument/2006/relationships" id="259" r:id="Rc0d8875a8f2449ac"/>
    <p:sldId xmlns:r="http://schemas.openxmlformats.org/officeDocument/2006/relationships" id="260" r:id="R31dab2ea859f42a9"/>
    <p:sldId xmlns:r="http://schemas.openxmlformats.org/officeDocument/2006/relationships" id="261" r:id="Rd0357694f1a14d8d"/>
    <p:sldId xmlns:r="http://schemas.openxmlformats.org/officeDocument/2006/relationships" id="262" r:id="R1a5cd2f0917840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8de49f7c7d42dd" /><Relationship Type="http://schemas.openxmlformats.org/officeDocument/2006/relationships/slide" Target="/ppt/slides/slide1.xml" Id="R2f6970f9f80c4e56" /><Relationship Type="http://schemas.openxmlformats.org/officeDocument/2006/relationships/slide" Target="/ppt/slides/slide2.xml" Id="R2f3fbb70987a4602" /><Relationship Type="http://schemas.openxmlformats.org/officeDocument/2006/relationships/slide" Target="/ppt/slides/slide3.xml" Id="Ra0465a77ef774b04" /><Relationship Type="http://schemas.openxmlformats.org/officeDocument/2006/relationships/slide" Target="/ppt/slides/slide4.xml" Id="Rc0d8875a8f2449ac" /><Relationship Type="http://schemas.openxmlformats.org/officeDocument/2006/relationships/slide" Target="/ppt/slides/slide5.xml" Id="R31dab2ea859f42a9" /><Relationship Type="http://schemas.openxmlformats.org/officeDocument/2006/relationships/slide" Target="/ppt/slides/slide6.xml" Id="Rd0357694f1a14d8d" /><Relationship Type="http://schemas.openxmlformats.org/officeDocument/2006/relationships/slide" Target="/ppt/slides/slide7.xml" Id="R1a5cd2f0917840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860f37a47346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f907568044a44" /><Relationship Type="http://schemas.openxmlformats.org/officeDocument/2006/relationships/theme" Target="/ppt/slideMasters/theme/theme1.xml" Id="Rd521ee8e4db546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3f907568044a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8bfe637294f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2703cacd742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be4741fba46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fa38d5aac4e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ae02a375644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2e341afa847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35d76ea834c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MARTINUS ULSTEIN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MARTINUS ULSTEIN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MARTINUS ULSTEIN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MARTINUS ULSTEIN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MARTINUS ULSTEIN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MARTINUS ULSTEIN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−224 137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3 033 920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44 122 635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44 367 394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MARTINUS ULSTEIN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ULSTEIN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MARTINUS ULSTEIN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ULSTEIN  –  20,1 %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MARTINUS ULSTEIN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Vikemyra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915 857 396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MARTINUS ULSTEIN AS</a:t>
            </a:r>
          </a:p>
        </p:txBody>
      </p:sp>
    </p:spTree>
  </p:cSld>
  <p:clrMapOvr>
    <a:masterClrMapping xmlns:a="http://schemas.openxmlformats.org/drawingml/2006/main"/>
  </p:clrMapOvr>
</p:sld>
</file>