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2d70cd69d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b78406faeb47cf"/>
  </p:sldMasterIdLst>
  <p:sldIdLst>
    <p:sldId xmlns:r="http://schemas.openxmlformats.org/officeDocument/2006/relationships" id="256" r:id="R0cb7af1fbeb74852"/>
    <p:sldId xmlns:r="http://schemas.openxmlformats.org/officeDocument/2006/relationships" id="257" r:id="R2dfa69034d604838"/>
    <p:sldId xmlns:r="http://schemas.openxmlformats.org/officeDocument/2006/relationships" id="258" r:id="R78e4a486cb4744bd"/>
    <p:sldId xmlns:r="http://schemas.openxmlformats.org/officeDocument/2006/relationships" id="259" r:id="R3821e8b15f8f45b2"/>
    <p:sldId xmlns:r="http://schemas.openxmlformats.org/officeDocument/2006/relationships" id="260" r:id="R5a5e9ea1ea6f40bf"/>
    <p:sldId xmlns:r="http://schemas.openxmlformats.org/officeDocument/2006/relationships" id="261" r:id="R3c79fca7adf44112"/>
    <p:sldId xmlns:r="http://schemas.openxmlformats.org/officeDocument/2006/relationships" id="262" r:id="Re54760e74bf444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78406faeb47cf" /><Relationship Type="http://schemas.openxmlformats.org/officeDocument/2006/relationships/slide" Target="/ppt/slides/slide1.xml" Id="R0cb7af1fbeb74852" /><Relationship Type="http://schemas.openxmlformats.org/officeDocument/2006/relationships/slide" Target="/ppt/slides/slide2.xml" Id="R2dfa69034d604838" /><Relationship Type="http://schemas.openxmlformats.org/officeDocument/2006/relationships/slide" Target="/ppt/slides/slide3.xml" Id="R78e4a486cb4744bd" /><Relationship Type="http://schemas.openxmlformats.org/officeDocument/2006/relationships/slide" Target="/ppt/slides/slide4.xml" Id="R3821e8b15f8f45b2" /><Relationship Type="http://schemas.openxmlformats.org/officeDocument/2006/relationships/slide" Target="/ppt/slides/slide5.xml" Id="R5a5e9ea1ea6f40bf" /><Relationship Type="http://schemas.openxmlformats.org/officeDocument/2006/relationships/slide" Target="/ppt/slides/slide6.xml" Id="R3c79fca7adf44112" /><Relationship Type="http://schemas.openxmlformats.org/officeDocument/2006/relationships/slide" Target="/ppt/slides/slide7.xml" Id="Re54760e74bf444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e6e70ec47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c0d663814d13" /><Relationship Type="http://schemas.openxmlformats.org/officeDocument/2006/relationships/theme" Target="/ppt/slideMasters/theme/theme1.xml" Id="R63bb7b969e38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1c0d66381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2c057296b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8094d87a54d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c4fbd2f86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b4ed5f6cf4a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2f35b4168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e72641ca44b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c8b6ae656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