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c055449fa44b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98ed8f574c4efb"/>
  </p:sldMasterIdLst>
  <p:sldIdLst>
    <p:sldId xmlns:r="http://schemas.openxmlformats.org/officeDocument/2006/relationships" id="256" r:id="Rb41c82398dfe410a"/>
    <p:sldId xmlns:r="http://schemas.openxmlformats.org/officeDocument/2006/relationships" id="257" r:id="Ra7137fda4e8d4eb7"/>
    <p:sldId xmlns:r="http://schemas.openxmlformats.org/officeDocument/2006/relationships" id="258" r:id="R34f82e5c7b26422d"/>
    <p:sldId xmlns:r="http://schemas.openxmlformats.org/officeDocument/2006/relationships" id="259" r:id="Rae093aae530a4275"/>
    <p:sldId xmlns:r="http://schemas.openxmlformats.org/officeDocument/2006/relationships" id="260" r:id="Rab96f81e1cd54ef7"/>
    <p:sldId xmlns:r="http://schemas.openxmlformats.org/officeDocument/2006/relationships" id="261" r:id="R01b0244e7a6c4b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98ed8f574c4efb" /><Relationship Type="http://schemas.openxmlformats.org/officeDocument/2006/relationships/slide" Target="/ppt/slides/slide1.xml" Id="Rb41c82398dfe410a" /><Relationship Type="http://schemas.openxmlformats.org/officeDocument/2006/relationships/slide" Target="/ppt/slides/slide2.xml" Id="Ra7137fda4e8d4eb7" /><Relationship Type="http://schemas.openxmlformats.org/officeDocument/2006/relationships/slide" Target="/ppt/slides/slide3.xml" Id="R34f82e5c7b26422d" /><Relationship Type="http://schemas.openxmlformats.org/officeDocument/2006/relationships/slide" Target="/ppt/slides/slide4.xml" Id="Rae093aae530a4275" /><Relationship Type="http://schemas.openxmlformats.org/officeDocument/2006/relationships/slide" Target="/ppt/slides/slide5.xml" Id="Rab96f81e1cd54ef7" /><Relationship Type="http://schemas.openxmlformats.org/officeDocument/2006/relationships/slide" Target="/ppt/slides/slide6.xml" Id="R01b0244e7a6c4b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89e9e3e34447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401c6830b84a8b" /><Relationship Type="http://schemas.openxmlformats.org/officeDocument/2006/relationships/theme" Target="/ppt/slideMasters/theme/theme1.xml" Id="R544e29bca94a45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401c6830b84a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c0bb00b8f84b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88260dbd5542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6b78132fc141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2cbeef512447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7d8fc465d143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814d7ee95a4f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TOKA INVEST 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Vikemyra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915 852 521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