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cbd170d4e146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c75ef8940140e2"/>
  </p:sldMasterIdLst>
  <p:sldIdLst>
    <p:sldId xmlns:r="http://schemas.openxmlformats.org/officeDocument/2006/relationships" id="256" r:id="Rf31c9b7fe6fe4766"/>
    <p:sldId xmlns:r="http://schemas.openxmlformats.org/officeDocument/2006/relationships" id="257" r:id="R0ca93f3b9acf4193"/>
    <p:sldId xmlns:r="http://schemas.openxmlformats.org/officeDocument/2006/relationships" id="258" r:id="Rbab77a75ccf24084"/>
    <p:sldId xmlns:r="http://schemas.openxmlformats.org/officeDocument/2006/relationships" id="259" r:id="R4d364790e095435b"/>
    <p:sldId xmlns:r="http://schemas.openxmlformats.org/officeDocument/2006/relationships" id="260" r:id="R2a757dd7dca54bcf"/>
    <p:sldId xmlns:r="http://schemas.openxmlformats.org/officeDocument/2006/relationships" id="261" r:id="Rb5d7299da19e4590"/>
    <p:sldId xmlns:r="http://schemas.openxmlformats.org/officeDocument/2006/relationships" id="262" r:id="R8c2e2e34df6f40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c75ef8940140e2" /><Relationship Type="http://schemas.openxmlformats.org/officeDocument/2006/relationships/slide" Target="/ppt/slides/slide1.xml" Id="Rf31c9b7fe6fe4766" /><Relationship Type="http://schemas.openxmlformats.org/officeDocument/2006/relationships/slide" Target="/ppt/slides/slide2.xml" Id="R0ca93f3b9acf4193" /><Relationship Type="http://schemas.openxmlformats.org/officeDocument/2006/relationships/slide" Target="/ppt/slides/slide3.xml" Id="Rbab77a75ccf24084" /><Relationship Type="http://schemas.openxmlformats.org/officeDocument/2006/relationships/slide" Target="/ppt/slides/slide4.xml" Id="R4d364790e095435b" /><Relationship Type="http://schemas.openxmlformats.org/officeDocument/2006/relationships/slide" Target="/ppt/slides/slide5.xml" Id="R2a757dd7dca54bcf" /><Relationship Type="http://schemas.openxmlformats.org/officeDocument/2006/relationships/slide" Target="/ppt/slides/slide6.xml" Id="Rb5d7299da19e4590" /><Relationship Type="http://schemas.openxmlformats.org/officeDocument/2006/relationships/slide" Target="/ppt/slides/slide7.xml" Id="R8c2e2e34df6f40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f7182ef4bb43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db6bdcd4ea40ff" /><Relationship Type="http://schemas.openxmlformats.org/officeDocument/2006/relationships/theme" Target="/ppt/slideMasters/theme/theme1.xml" Id="Ra9435e7fd5a84b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db6bdcd4ea40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ba082a323743f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827ee4281d4e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3b4b1e4e5c42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9b41fa83804e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fd0a4c02214f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4efb95ba2b4b5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c5e2d7cd2944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MOGUL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MOGUL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MOGUL INVEST AS ble etablert [år] og holder til i Ulsteinvik.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MOGUL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MOGUL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MOGUL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−270 175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14 046 143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125 266 376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125 429 978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MOGUL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GUNVOR ULSTEIN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MOGUL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Vikemyra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6065 Ulsteinvik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915 843 069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MOGUL INVEST AS</a:t>
            </a:r>
          </a:p>
        </p:txBody>
      </p:sp>
    </p:spTree>
  </p:cSld>
  <p:clrMapOvr>
    <a:masterClrMapping xmlns:a="http://schemas.openxmlformats.org/drawingml/2006/main"/>
  </p:clrMapOvr>
</p:sld>
</file>