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b8393508af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6267badde4d73"/>
  </p:sldMasterIdLst>
  <p:sldIdLst>
    <p:sldId xmlns:r="http://schemas.openxmlformats.org/officeDocument/2006/relationships" id="256" r:id="R3feaae6f73994006"/>
    <p:sldId xmlns:r="http://schemas.openxmlformats.org/officeDocument/2006/relationships" id="257" r:id="R3bb5868d33124b20"/>
    <p:sldId xmlns:r="http://schemas.openxmlformats.org/officeDocument/2006/relationships" id="258" r:id="R99e779c432e2413f"/>
    <p:sldId xmlns:r="http://schemas.openxmlformats.org/officeDocument/2006/relationships" id="259" r:id="R753716c8eace4412"/>
    <p:sldId xmlns:r="http://schemas.openxmlformats.org/officeDocument/2006/relationships" id="260" r:id="R05d9841c12c44c13"/>
    <p:sldId xmlns:r="http://schemas.openxmlformats.org/officeDocument/2006/relationships" id="261" r:id="R44fcc8a621134e59"/>
    <p:sldId xmlns:r="http://schemas.openxmlformats.org/officeDocument/2006/relationships" id="262" r:id="R9ab00dadcd5a43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6267badde4d73" /><Relationship Type="http://schemas.openxmlformats.org/officeDocument/2006/relationships/slide" Target="/ppt/slides/slide1.xml" Id="R3feaae6f73994006" /><Relationship Type="http://schemas.openxmlformats.org/officeDocument/2006/relationships/slide" Target="/ppt/slides/slide2.xml" Id="R3bb5868d33124b20" /><Relationship Type="http://schemas.openxmlformats.org/officeDocument/2006/relationships/slide" Target="/ppt/slides/slide3.xml" Id="R99e779c432e2413f" /><Relationship Type="http://schemas.openxmlformats.org/officeDocument/2006/relationships/slide" Target="/ppt/slides/slide4.xml" Id="R753716c8eace4412" /><Relationship Type="http://schemas.openxmlformats.org/officeDocument/2006/relationships/slide" Target="/ppt/slides/slide5.xml" Id="R05d9841c12c44c13" /><Relationship Type="http://schemas.openxmlformats.org/officeDocument/2006/relationships/slide" Target="/ppt/slides/slide6.xml" Id="R44fcc8a621134e59" /><Relationship Type="http://schemas.openxmlformats.org/officeDocument/2006/relationships/slide" Target="/ppt/slides/slide7.xml" Id="R9ab00dadcd5a43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49fd63cc4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a21a911c040b9" /><Relationship Type="http://schemas.openxmlformats.org/officeDocument/2006/relationships/theme" Target="/ppt/slideMasters/theme/theme1.xml" Id="R9bb65645a9e94b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2a21a911c040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817d0935d4c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ed17753684a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59562598b4a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55db7ec75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7d830899b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a9061a1a541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c6fb882c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10 289 479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33 709 030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33 743 314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MARIUS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