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0098a8431648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9ddcb5da3c4942"/>
  </p:sldMasterIdLst>
  <p:sldIdLst>
    <p:sldId xmlns:r="http://schemas.openxmlformats.org/officeDocument/2006/relationships" id="256" r:id="R8783736d5dc6450a"/>
    <p:sldId xmlns:r="http://schemas.openxmlformats.org/officeDocument/2006/relationships" id="257" r:id="Rf76817f700dd4110"/>
    <p:sldId xmlns:r="http://schemas.openxmlformats.org/officeDocument/2006/relationships" id="258" r:id="R861b31a1fc694393"/>
    <p:sldId xmlns:r="http://schemas.openxmlformats.org/officeDocument/2006/relationships" id="259" r:id="Ra625b145078f4106"/>
    <p:sldId xmlns:r="http://schemas.openxmlformats.org/officeDocument/2006/relationships" id="260" r:id="Rc1e62687b5594ab3"/>
    <p:sldId xmlns:r="http://schemas.openxmlformats.org/officeDocument/2006/relationships" id="261" r:id="R4dc73582a16345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9ddcb5da3c4942" /><Relationship Type="http://schemas.openxmlformats.org/officeDocument/2006/relationships/slide" Target="/ppt/slides/slide1.xml" Id="R8783736d5dc6450a" /><Relationship Type="http://schemas.openxmlformats.org/officeDocument/2006/relationships/slide" Target="/ppt/slides/slide2.xml" Id="Rf76817f700dd4110" /><Relationship Type="http://schemas.openxmlformats.org/officeDocument/2006/relationships/slide" Target="/ppt/slides/slide3.xml" Id="R861b31a1fc694393" /><Relationship Type="http://schemas.openxmlformats.org/officeDocument/2006/relationships/slide" Target="/ppt/slides/slide4.xml" Id="Ra625b145078f4106" /><Relationship Type="http://schemas.openxmlformats.org/officeDocument/2006/relationships/slide" Target="/ppt/slides/slide5.xml" Id="Rc1e62687b5594ab3" /><Relationship Type="http://schemas.openxmlformats.org/officeDocument/2006/relationships/slide" Target="/ppt/slides/slide6.xml" Id="R4dc73582a16345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1bc27d135e41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3375accd8495c" /><Relationship Type="http://schemas.openxmlformats.org/officeDocument/2006/relationships/theme" Target="/ppt/slideMasters/theme/theme1.xml" Id="R401adaac4dba42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43375accd849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e4b97ac6c46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ee10b325e044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800085a57b48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0293a7d1d43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d557d64be741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7e3c075ce4a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JUPITER INVEST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Vikemyra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6065 Ulsteinvik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915 842 321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JUPITER INVEST II AS</a:t>
            </a:r>
          </a:p>
        </p:txBody>
      </p:sp>
    </p:spTree>
  </p:cSld>
  <p:clrMapOvr>
    <a:masterClrMapping xmlns:a="http://schemas.openxmlformats.org/drawingml/2006/main"/>
  </p:clrMapOvr>
</p:sld>
</file>