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c4899408c445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b469c89ba468f"/>
  </p:sldMasterIdLst>
  <p:sldIdLst>
    <p:sldId xmlns:r="http://schemas.openxmlformats.org/officeDocument/2006/relationships" id="256" r:id="R0b6a3adde3384d2c"/>
    <p:sldId xmlns:r="http://schemas.openxmlformats.org/officeDocument/2006/relationships" id="257" r:id="R3eca18ae08444f61"/>
    <p:sldId xmlns:r="http://schemas.openxmlformats.org/officeDocument/2006/relationships" id="258" r:id="Rc426233b234a40dd"/>
    <p:sldId xmlns:r="http://schemas.openxmlformats.org/officeDocument/2006/relationships" id="259" r:id="Ree293d2307eb4476"/>
    <p:sldId xmlns:r="http://schemas.openxmlformats.org/officeDocument/2006/relationships" id="260" r:id="R0d79e5341dcb4ea1"/>
    <p:sldId xmlns:r="http://schemas.openxmlformats.org/officeDocument/2006/relationships" id="261" r:id="Rbde38fb6d93b469f"/>
    <p:sldId xmlns:r="http://schemas.openxmlformats.org/officeDocument/2006/relationships" id="262" r:id="Ra5aab115c31a40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b469c89ba468f" /><Relationship Type="http://schemas.openxmlformats.org/officeDocument/2006/relationships/slide" Target="/ppt/slides/slide1.xml" Id="R0b6a3adde3384d2c" /><Relationship Type="http://schemas.openxmlformats.org/officeDocument/2006/relationships/slide" Target="/ppt/slides/slide2.xml" Id="R3eca18ae08444f61" /><Relationship Type="http://schemas.openxmlformats.org/officeDocument/2006/relationships/slide" Target="/ppt/slides/slide3.xml" Id="Rc426233b234a40dd" /><Relationship Type="http://schemas.openxmlformats.org/officeDocument/2006/relationships/slide" Target="/ppt/slides/slide4.xml" Id="Ree293d2307eb4476" /><Relationship Type="http://schemas.openxmlformats.org/officeDocument/2006/relationships/slide" Target="/ppt/slides/slide5.xml" Id="R0d79e5341dcb4ea1" /><Relationship Type="http://schemas.openxmlformats.org/officeDocument/2006/relationships/slide" Target="/ppt/slides/slide6.xml" Id="Rbde38fb6d93b469f" /><Relationship Type="http://schemas.openxmlformats.org/officeDocument/2006/relationships/slide" Target="/ppt/slides/slide7.xml" Id="Ra5aab115c31a40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1b6bb27924a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ef07791e2432f" /><Relationship Type="http://schemas.openxmlformats.org/officeDocument/2006/relationships/theme" Target="/ppt/slideMasters/theme/theme1.xml" Id="R69fcfd3d08fe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aef07791e243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51e91cfcf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8f0c6c8b6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6f1ab8694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6f0a4ea2e45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d287b0eaf4d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31658b0b4a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35a54c5eb4f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AMORIN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72 147 875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79 178 772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INGERID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915 841 317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AMORIN AS</a:t>
            </a:r>
          </a:p>
        </p:txBody>
      </p:sp>
    </p:spTree>
  </p:cSld>
  <p:clrMapOvr>
    <a:masterClrMapping xmlns:a="http://schemas.openxmlformats.org/drawingml/2006/main"/>
  </p:clrMapOvr>
</p:sld>
</file>