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98d4e669b34f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a2bbd7477148f4"/>
  </p:sldMasterIdLst>
  <p:sldIdLst>
    <p:sldId xmlns:r="http://schemas.openxmlformats.org/officeDocument/2006/relationships" id="256" r:id="Rbf4e932cd3bc4524"/>
    <p:sldId xmlns:r="http://schemas.openxmlformats.org/officeDocument/2006/relationships" id="257" r:id="R142501e3f74241f2"/>
    <p:sldId xmlns:r="http://schemas.openxmlformats.org/officeDocument/2006/relationships" id="258" r:id="Re043526c55044e26"/>
    <p:sldId xmlns:r="http://schemas.openxmlformats.org/officeDocument/2006/relationships" id="259" r:id="R54b71b35dea64540"/>
    <p:sldId xmlns:r="http://schemas.openxmlformats.org/officeDocument/2006/relationships" id="260" r:id="Raeb946609b5f4eda"/>
    <p:sldId xmlns:r="http://schemas.openxmlformats.org/officeDocument/2006/relationships" id="261" r:id="Rb53c03176428417d"/>
    <p:sldId xmlns:r="http://schemas.openxmlformats.org/officeDocument/2006/relationships" id="262" r:id="R89cc96181d8d48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2bbd7477148f4" /><Relationship Type="http://schemas.openxmlformats.org/officeDocument/2006/relationships/slide" Target="/ppt/slides/slide1.xml" Id="Rbf4e932cd3bc4524" /><Relationship Type="http://schemas.openxmlformats.org/officeDocument/2006/relationships/slide" Target="/ppt/slides/slide2.xml" Id="R142501e3f74241f2" /><Relationship Type="http://schemas.openxmlformats.org/officeDocument/2006/relationships/slide" Target="/ppt/slides/slide3.xml" Id="Re043526c55044e26" /><Relationship Type="http://schemas.openxmlformats.org/officeDocument/2006/relationships/slide" Target="/ppt/slides/slide4.xml" Id="R54b71b35dea64540" /><Relationship Type="http://schemas.openxmlformats.org/officeDocument/2006/relationships/slide" Target="/ppt/slides/slide5.xml" Id="Raeb946609b5f4eda" /><Relationship Type="http://schemas.openxmlformats.org/officeDocument/2006/relationships/slide" Target="/ppt/slides/slide6.xml" Id="Rb53c03176428417d" /><Relationship Type="http://schemas.openxmlformats.org/officeDocument/2006/relationships/slide" Target="/ppt/slides/slide7.xml" Id="R89cc96181d8d48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390d0481824a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604c9cbc54138" /><Relationship Type="http://schemas.openxmlformats.org/officeDocument/2006/relationships/theme" Target="/ppt/slideMasters/theme/theme1.xml" Id="Re645f3908fe142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e604c9cbc541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b69a487cf4a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41ab4ec194f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da9161bd346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80eb3c69744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d7a97bce645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3493298004f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6fa2fc0bb4c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