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e2985f026740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f6e69370cb422a"/>
  </p:sldMasterIdLst>
  <p:sldIdLst>
    <p:sldId xmlns:r="http://schemas.openxmlformats.org/officeDocument/2006/relationships" id="256" r:id="R848f8b92b61e487f"/>
    <p:sldId xmlns:r="http://schemas.openxmlformats.org/officeDocument/2006/relationships" id="257" r:id="Rf3f7e1c9cbe14028"/>
    <p:sldId xmlns:r="http://schemas.openxmlformats.org/officeDocument/2006/relationships" id="258" r:id="R77be64ab1016465e"/>
    <p:sldId xmlns:r="http://schemas.openxmlformats.org/officeDocument/2006/relationships" id="259" r:id="Ref92c382765345eb"/>
    <p:sldId xmlns:r="http://schemas.openxmlformats.org/officeDocument/2006/relationships" id="260" r:id="R169b4dfc556d4e63"/>
    <p:sldId xmlns:r="http://schemas.openxmlformats.org/officeDocument/2006/relationships" id="261" r:id="Re1c5cd0d8f3344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f6e69370cb422a" /><Relationship Type="http://schemas.openxmlformats.org/officeDocument/2006/relationships/slide" Target="/ppt/slides/slide1.xml" Id="R848f8b92b61e487f" /><Relationship Type="http://schemas.openxmlformats.org/officeDocument/2006/relationships/slide" Target="/ppt/slides/slide2.xml" Id="Rf3f7e1c9cbe14028" /><Relationship Type="http://schemas.openxmlformats.org/officeDocument/2006/relationships/slide" Target="/ppt/slides/slide3.xml" Id="R77be64ab1016465e" /><Relationship Type="http://schemas.openxmlformats.org/officeDocument/2006/relationships/slide" Target="/ppt/slides/slide4.xml" Id="Ref92c382765345eb" /><Relationship Type="http://schemas.openxmlformats.org/officeDocument/2006/relationships/slide" Target="/ppt/slides/slide5.xml" Id="R169b4dfc556d4e63" /><Relationship Type="http://schemas.openxmlformats.org/officeDocument/2006/relationships/slide" Target="/ppt/slides/slide6.xml" Id="Re1c5cd0d8f3344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38a277669548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c4f4afa014d4c" /><Relationship Type="http://schemas.openxmlformats.org/officeDocument/2006/relationships/theme" Target="/ppt/slideMasters/theme/theme1.xml" Id="Rd185b81a21d04c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2c4f4afa014d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91e76a6176431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b554c85f3f47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78a9c1a2cf43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6feb420de74a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5a3c7df7af4a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44dee389b043e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VBM BYGGFORNYELSE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VBM BYGGFORNYELSE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VBM BYGGFORNYELSE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VBM BYGGFORNYELSE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VBM BYGGFORNYELSE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VBM BYGGFORNYELSE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Billingstadsletta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1396 Billingstad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915 836 623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VBM BYGGFORNYELSE AS</a:t>
            </a:r>
          </a:p>
        </p:txBody>
      </p:sp>
    </p:spTree>
  </p:cSld>
  <p:clrMapOvr>
    <a:masterClrMapping xmlns:a="http://schemas.openxmlformats.org/drawingml/2006/main"/>
  </p:clrMapOvr>
</p:sld>
</file>