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ee4c3652c4e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467eb6ea494f60"/>
  </p:sldMasterIdLst>
  <p:sldIdLst>
    <p:sldId xmlns:r="http://schemas.openxmlformats.org/officeDocument/2006/relationships" id="256" r:id="R797301007af74186"/>
    <p:sldId xmlns:r="http://schemas.openxmlformats.org/officeDocument/2006/relationships" id="257" r:id="R99cc85aaecfc44ee"/>
    <p:sldId xmlns:r="http://schemas.openxmlformats.org/officeDocument/2006/relationships" id="258" r:id="Re820b9347cc044de"/>
    <p:sldId xmlns:r="http://schemas.openxmlformats.org/officeDocument/2006/relationships" id="259" r:id="Ra459f3f432304eee"/>
    <p:sldId xmlns:r="http://schemas.openxmlformats.org/officeDocument/2006/relationships" id="260" r:id="Rd11956389f9e41c4"/>
    <p:sldId xmlns:r="http://schemas.openxmlformats.org/officeDocument/2006/relationships" id="261" r:id="Rb5dbb438c4be4a7a"/>
    <p:sldId xmlns:r="http://schemas.openxmlformats.org/officeDocument/2006/relationships" id="262" r:id="Rb58bd6eb69774d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67eb6ea494f60" /><Relationship Type="http://schemas.openxmlformats.org/officeDocument/2006/relationships/slide" Target="/ppt/slides/slide1.xml" Id="R797301007af74186" /><Relationship Type="http://schemas.openxmlformats.org/officeDocument/2006/relationships/slide" Target="/ppt/slides/slide2.xml" Id="R99cc85aaecfc44ee" /><Relationship Type="http://schemas.openxmlformats.org/officeDocument/2006/relationships/slide" Target="/ppt/slides/slide3.xml" Id="Re820b9347cc044de" /><Relationship Type="http://schemas.openxmlformats.org/officeDocument/2006/relationships/slide" Target="/ppt/slides/slide4.xml" Id="Ra459f3f432304eee" /><Relationship Type="http://schemas.openxmlformats.org/officeDocument/2006/relationships/slide" Target="/ppt/slides/slide5.xml" Id="Rd11956389f9e41c4" /><Relationship Type="http://schemas.openxmlformats.org/officeDocument/2006/relationships/slide" Target="/ppt/slides/slide6.xml" Id="Rb5dbb438c4be4a7a" /><Relationship Type="http://schemas.openxmlformats.org/officeDocument/2006/relationships/slide" Target="/ppt/slides/slide7.xml" Id="Rb58bd6eb69774d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0b4f20eae43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ee1b3bbda4b55" /><Relationship Type="http://schemas.openxmlformats.org/officeDocument/2006/relationships/theme" Target="/ppt/slideMasters/theme/theme1.xml" Id="Re15b801248f843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7ee1b3bbda4b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ac1911ed347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fae071315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e02c33c18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ce790242c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4380e11c745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7f46085ed4d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04798d55b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KOSMOS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KOSMOS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15 529 486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53 134 617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64 857 029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GERARD MOXON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