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dff8ec2eff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a869415414a20"/>
  </p:sldMasterIdLst>
  <p:sldIdLst>
    <p:sldId xmlns:r="http://schemas.openxmlformats.org/officeDocument/2006/relationships" id="256" r:id="Rc3fdd6e73daf4c90"/>
    <p:sldId xmlns:r="http://schemas.openxmlformats.org/officeDocument/2006/relationships" id="257" r:id="Re8331de5e0814f62"/>
    <p:sldId xmlns:r="http://schemas.openxmlformats.org/officeDocument/2006/relationships" id="258" r:id="R418669f7fb7e4b46"/>
    <p:sldId xmlns:r="http://schemas.openxmlformats.org/officeDocument/2006/relationships" id="259" r:id="Rcd62402bb72944ec"/>
    <p:sldId xmlns:r="http://schemas.openxmlformats.org/officeDocument/2006/relationships" id="260" r:id="Rde99e5af0f4f4a5d"/>
    <p:sldId xmlns:r="http://schemas.openxmlformats.org/officeDocument/2006/relationships" id="261" r:id="Rcd156c1d13b641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a869415414a20" /><Relationship Type="http://schemas.openxmlformats.org/officeDocument/2006/relationships/slide" Target="/ppt/slides/slide1.xml" Id="Rc3fdd6e73daf4c90" /><Relationship Type="http://schemas.openxmlformats.org/officeDocument/2006/relationships/slide" Target="/ppt/slides/slide2.xml" Id="Re8331de5e0814f62" /><Relationship Type="http://schemas.openxmlformats.org/officeDocument/2006/relationships/slide" Target="/ppt/slides/slide3.xml" Id="R418669f7fb7e4b46" /><Relationship Type="http://schemas.openxmlformats.org/officeDocument/2006/relationships/slide" Target="/ppt/slides/slide4.xml" Id="Rcd62402bb72944ec" /><Relationship Type="http://schemas.openxmlformats.org/officeDocument/2006/relationships/slide" Target="/ppt/slides/slide5.xml" Id="Rde99e5af0f4f4a5d" /><Relationship Type="http://schemas.openxmlformats.org/officeDocument/2006/relationships/slide" Target="/ppt/slides/slide6.xml" Id="Rcd156c1d13b641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274c6035284b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8d48c91564023" /><Relationship Type="http://schemas.openxmlformats.org/officeDocument/2006/relationships/theme" Target="/ppt/slideMasters/theme/theme1.xml" Id="Rd16d12e2e46540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38d48c915640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a09bacb684a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da88292744b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b4d5883e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966c1a16049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ff543768a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fb055865149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KOSMOS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KOSMOS INVEST AS</a:t>
            </a:r>
          </a:p>
        </p:txBody>
      </p:sp>
    </p:spTree>
  </p:cSld>
  <p:clrMapOvr>
    <a:masterClrMapping xmlns:a="http://schemas.openxmlformats.org/drawingml/2006/main"/>
  </p:clrMapOvr>
</p:sld>
</file>