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b162ca2c0148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bcd453cd9a4dfe"/>
  </p:sldMasterIdLst>
  <p:sldIdLst>
    <p:sldId xmlns:r="http://schemas.openxmlformats.org/officeDocument/2006/relationships" id="256" r:id="R9dcdd90b145444ba"/>
    <p:sldId xmlns:r="http://schemas.openxmlformats.org/officeDocument/2006/relationships" id="257" r:id="Rc0354cbab43d4e1e"/>
    <p:sldId xmlns:r="http://schemas.openxmlformats.org/officeDocument/2006/relationships" id="258" r:id="R8be7e210c38b4bfd"/>
    <p:sldId xmlns:r="http://schemas.openxmlformats.org/officeDocument/2006/relationships" id="259" r:id="Rb8cfda6ba1a543fb"/>
    <p:sldId xmlns:r="http://schemas.openxmlformats.org/officeDocument/2006/relationships" id="260" r:id="R60824fbaa4404205"/>
    <p:sldId xmlns:r="http://schemas.openxmlformats.org/officeDocument/2006/relationships" id="261" r:id="Rde4ae5c6ea7a422c"/>
    <p:sldId xmlns:r="http://schemas.openxmlformats.org/officeDocument/2006/relationships" id="262" r:id="Rb49a0dec3ef445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bcd453cd9a4dfe" /><Relationship Type="http://schemas.openxmlformats.org/officeDocument/2006/relationships/slide" Target="/ppt/slides/slide1.xml" Id="R9dcdd90b145444ba" /><Relationship Type="http://schemas.openxmlformats.org/officeDocument/2006/relationships/slide" Target="/ppt/slides/slide2.xml" Id="Rc0354cbab43d4e1e" /><Relationship Type="http://schemas.openxmlformats.org/officeDocument/2006/relationships/slide" Target="/ppt/slides/slide3.xml" Id="R8be7e210c38b4bfd" /><Relationship Type="http://schemas.openxmlformats.org/officeDocument/2006/relationships/slide" Target="/ppt/slides/slide4.xml" Id="Rb8cfda6ba1a543fb" /><Relationship Type="http://schemas.openxmlformats.org/officeDocument/2006/relationships/slide" Target="/ppt/slides/slide5.xml" Id="R60824fbaa4404205" /><Relationship Type="http://schemas.openxmlformats.org/officeDocument/2006/relationships/slide" Target="/ppt/slides/slide6.xml" Id="Rde4ae5c6ea7a422c" /><Relationship Type="http://schemas.openxmlformats.org/officeDocument/2006/relationships/slide" Target="/ppt/slides/slide7.xml" Id="Rb49a0dec3ef445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2fe6c4897a44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1f75ecb994790" /><Relationship Type="http://schemas.openxmlformats.org/officeDocument/2006/relationships/theme" Target="/ppt/slideMasters/theme/theme1.xml" Id="R8c0d4b53ca4645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41f75ecb9947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eaa2e50cd47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e59f525da44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bbf87586942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ba677ad504d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e70a2f3c24a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4d043b7be49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aba36ef4d44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MONS SEMSHAUG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 SEMSHAUG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MONS SEMSHAUG AS ble etablert [år] og holder til i Tjeldstø.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 SEMSHAUG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 SEMSHAUG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 SEMSHAUG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29 433 781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1 230 357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1 164 850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6 034 788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9 583 506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 SEMSHAUG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 SEMSHAUG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 LISE SEMSHAUG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OVE SEMSHAUG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 SEMSHAUG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Jensvardvegen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5336 Tjeldstø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38 93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915 800 718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 SEMSHAUG AS</a:t>
            </a:r>
          </a:p>
        </p:txBody>
      </p:sp>
    </p:spTree>
  </p:cSld>
  <p:clrMapOvr>
    <a:masterClrMapping xmlns:a="http://schemas.openxmlformats.org/drawingml/2006/main"/>
  </p:clrMapOvr>
</p:sld>
</file>