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68072c2da840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6f7ea7637545a9"/>
  </p:sldMasterIdLst>
  <p:sldIdLst>
    <p:sldId xmlns:r="http://schemas.openxmlformats.org/officeDocument/2006/relationships" id="256" r:id="R45ddb3f0473941e4"/>
    <p:sldId xmlns:r="http://schemas.openxmlformats.org/officeDocument/2006/relationships" id="257" r:id="R095846d71e144428"/>
    <p:sldId xmlns:r="http://schemas.openxmlformats.org/officeDocument/2006/relationships" id="258" r:id="R84053eb72f3a4736"/>
    <p:sldId xmlns:r="http://schemas.openxmlformats.org/officeDocument/2006/relationships" id="259" r:id="R3a07c03138f542c7"/>
    <p:sldId xmlns:r="http://schemas.openxmlformats.org/officeDocument/2006/relationships" id="260" r:id="R3e8587f747524601"/>
    <p:sldId xmlns:r="http://schemas.openxmlformats.org/officeDocument/2006/relationships" id="261" r:id="Rca9d00e0d7dc4895"/>
    <p:sldId xmlns:r="http://schemas.openxmlformats.org/officeDocument/2006/relationships" id="262" r:id="R6f39888ad39a46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f7ea7637545a9" /><Relationship Type="http://schemas.openxmlformats.org/officeDocument/2006/relationships/slide" Target="/ppt/slides/slide1.xml" Id="R45ddb3f0473941e4" /><Relationship Type="http://schemas.openxmlformats.org/officeDocument/2006/relationships/slide" Target="/ppt/slides/slide2.xml" Id="R095846d71e144428" /><Relationship Type="http://schemas.openxmlformats.org/officeDocument/2006/relationships/slide" Target="/ppt/slides/slide3.xml" Id="R84053eb72f3a4736" /><Relationship Type="http://schemas.openxmlformats.org/officeDocument/2006/relationships/slide" Target="/ppt/slides/slide4.xml" Id="R3a07c03138f542c7" /><Relationship Type="http://schemas.openxmlformats.org/officeDocument/2006/relationships/slide" Target="/ppt/slides/slide5.xml" Id="R3e8587f747524601" /><Relationship Type="http://schemas.openxmlformats.org/officeDocument/2006/relationships/slide" Target="/ppt/slides/slide6.xml" Id="Rca9d00e0d7dc4895" /><Relationship Type="http://schemas.openxmlformats.org/officeDocument/2006/relationships/slide" Target="/ppt/slides/slide7.xml" Id="R6f39888ad39a46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a108af3f604e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873f0a1b04995" /><Relationship Type="http://schemas.openxmlformats.org/officeDocument/2006/relationships/theme" Target="/ppt/slideMasters/theme/theme1.xml" Id="R9d2317c113b448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7873f0a1b049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84eef0fc446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cde346f8840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52119517c4f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627348f0b4c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08fbe9fa74c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b9292b93847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379eacc4e40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TCD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TCD HOLDING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2 997 999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12 037 724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12 074 066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CHRISTIAN DOBLOUG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Nergårdsvegen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2385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tcd@okonomi.as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915 797 490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