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a037c9f1a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b2f87dba64fcf"/>
  </p:sldMasterIdLst>
  <p:sldIdLst>
    <p:sldId xmlns:r="http://schemas.openxmlformats.org/officeDocument/2006/relationships" id="256" r:id="R91c4fac053504978"/>
    <p:sldId xmlns:r="http://schemas.openxmlformats.org/officeDocument/2006/relationships" id="257" r:id="Rec30c74a19404497"/>
    <p:sldId xmlns:r="http://schemas.openxmlformats.org/officeDocument/2006/relationships" id="258" r:id="R2fbfc4d711714316"/>
    <p:sldId xmlns:r="http://schemas.openxmlformats.org/officeDocument/2006/relationships" id="259" r:id="R34ec0b4e7fab45f0"/>
    <p:sldId xmlns:r="http://schemas.openxmlformats.org/officeDocument/2006/relationships" id="260" r:id="R86fac2c009e3480e"/>
    <p:sldId xmlns:r="http://schemas.openxmlformats.org/officeDocument/2006/relationships" id="261" r:id="Rd88e1c8b272546a9"/>
    <p:sldId xmlns:r="http://schemas.openxmlformats.org/officeDocument/2006/relationships" id="262" r:id="R84af0a327fbd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b2f87dba64fcf" /><Relationship Type="http://schemas.openxmlformats.org/officeDocument/2006/relationships/slide" Target="/ppt/slides/slide1.xml" Id="R91c4fac053504978" /><Relationship Type="http://schemas.openxmlformats.org/officeDocument/2006/relationships/slide" Target="/ppt/slides/slide2.xml" Id="Rec30c74a19404497" /><Relationship Type="http://schemas.openxmlformats.org/officeDocument/2006/relationships/slide" Target="/ppt/slides/slide3.xml" Id="R2fbfc4d711714316" /><Relationship Type="http://schemas.openxmlformats.org/officeDocument/2006/relationships/slide" Target="/ppt/slides/slide4.xml" Id="R34ec0b4e7fab45f0" /><Relationship Type="http://schemas.openxmlformats.org/officeDocument/2006/relationships/slide" Target="/ppt/slides/slide5.xml" Id="R86fac2c009e3480e" /><Relationship Type="http://schemas.openxmlformats.org/officeDocument/2006/relationships/slide" Target="/ppt/slides/slide6.xml" Id="Rd88e1c8b272546a9" /><Relationship Type="http://schemas.openxmlformats.org/officeDocument/2006/relationships/slide" Target="/ppt/slides/slide7.xml" Id="R84af0a327fbd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c45d56f5a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1af9126f499b" /><Relationship Type="http://schemas.openxmlformats.org/officeDocument/2006/relationships/theme" Target="/ppt/slideMasters/theme/theme1.xml" Id="R0c9109b6f6a4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21af9126f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fa709e5e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4d9bd405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1a6400ab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bb0a2f11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b86fd5d5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0aca9f9f1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bc6f731c8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LINDSTRØM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HOTEL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20 485 478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15 846 661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KIBE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915 781 306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