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d866806a414c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b8657554e14552"/>
  </p:sldMasterIdLst>
  <p:sldIdLst>
    <p:sldId xmlns:r="http://schemas.openxmlformats.org/officeDocument/2006/relationships" id="256" r:id="Radc934dbdda3499b"/>
    <p:sldId xmlns:r="http://schemas.openxmlformats.org/officeDocument/2006/relationships" id="257" r:id="R77b0f07097a64002"/>
    <p:sldId xmlns:r="http://schemas.openxmlformats.org/officeDocument/2006/relationships" id="258" r:id="Raff172f156e6417c"/>
    <p:sldId xmlns:r="http://schemas.openxmlformats.org/officeDocument/2006/relationships" id="259" r:id="R910ede8edc064bbc"/>
    <p:sldId xmlns:r="http://schemas.openxmlformats.org/officeDocument/2006/relationships" id="260" r:id="R590b528d659242ca"/>
    <p:sldId xmlns:r="http://schemas.openxmlformats.org/officeDocument/2006/relationships" id="261" r:id="R34aafb1c750a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8657554e14552" /><Relationship Type="http://schemas.openxmlformats.org/officeDocument/2006/relationships/slide" Target="/ppt/slides/slide1.xml" Id="Radc934dbdda3499b" /><Relationship Type="http://schemas.openxmlformats.org/officeDocument/2006/relationships/slide" Target="/ppt/slides/slide2.xml" Id="R77b0f07097a64002" /><Relationship Type="http://schemas.openxmlformats.org/officeDocument/2006/relationships/slide" Target="/ppt/slides/slide3.xml" Id="Raff172f156e6417c" /><Relationship Type="http://schemas.openxmlformats.org/officeDocument/2006/relationships/slide" Target="/ppt/slides/slide4.xml" Id="R910ede8edc064bbc" /><Relationship Type="http://schemas.openxmlformats.org/officeDocument/2006/relationships/slide" Target="/ppt/slides/slide5.xml" Id="R590b528d659242ca" /><Relationship Type="http://schemas.openxmlformats.org/officeDocument/2006/relationships/slide" Target="/ppt/slides/slide6.xml" Id="R34aafb1c750a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12fa2d2c14d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3f649d6d94935" /><Relationship Type="http://schemas.openxmlformats.org/officeDocument/2006/relationships/theme" Target="/ppt/slideMasters/theme/theme1.xml" Id="R783a64d902f648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53f649d6d949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1cc742d4b44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8c98e18094d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b9cf4d0dd46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7c71f76cd4e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2340e82394d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09f05e3764e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LINDSTRØM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Øyraplassen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915 781 306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