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68385f4ed48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de8f854534fa6"/>
  </p:sldMasterIdLst>
  <p:sldIdLst>
    <p:sldId xmlns:r="http://schemas.openxmlformats.org/officeDocument/2006/relationships" id="256" r:id="R592153c5f38f4192"/>
    <p:sldId xmlns:r="http://schemas.openxmlformats.org/officeDocument/2006/relationships" id="257" r:id="R9c23e03866aa41cd"/>
    <p:sldId xmlns:r="http://schemas.openxmlformats.org/officeDocument/2006/relationships" id="258" r:id="R3fb7c45544b44e5e"/>
    <p:sldId xmlns:r="http://schemas.openxmlformats.org/officeDocument/2006/relationships" id="259" r:id="Rb607c4438dfe47f6"/>
    <p:sldId xmlns:r="http://schemas.openxmlformats.org/officeDocument/2006/relationships" id="260" r:id="R3cb0cffb521a4884"/>
    <p:sldId xmlns:r="http://schemas.openxmlformats.org/officeDocument/2006/relationships" id="261" r:id="R0c1e415e826e4ac5"/>
    <p:sldId xmlns:r="http://schemas.openxmlformats.org/officeDocument/2006/relationships" id="262" r:id="R8cb43cf8797a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de8f854534fa6" /><Relationship Type="http://schemas.openxmlformats.org/officeDocument/2006/relationships/slide" Target="/ppt/slides/slide1.xml" Id="R592153c5f38f4192" /><Relationship Type="http://schemas.openxmlformats.org/officeDocument/2006/relationships/slide" Target="/ppt/slides/slide2.xml" Id="R9c23e03866aa41cd" /><Relationship Type="http://schemas.openxmlformats.org/officeDocument/2006/relationships/slide" Target="/ppt/slides/slide3.xml" Id="R3fb7c45544b44e5e" /><Relationship Type="http://schemas.openxmlformats.org/officeDocument/2006/relationships/slide" Target="/ppt/slides/slide4.xml" Id="Rb607c4438dfe47f6" /><Relationship Type="http://schemas.openxmlformats.org/officeDocument/2006/relationships/slide" Target="/ppt/slides/slide5.xml" Id="R3cb0cffb521a4884" /><Relationship Type="http://schemas.openxmlformats.org/officeDocument/2006/relationships/slide" Target="/ppt/slides/slide6.xml" Id="R0c1e415e826e4ac5" /><Relationship Type="http://schemas.openxmlformats.org/officeDocument/2006/relationships/slide" Target="/ppt/slides/slide7.xml" Id="R8cb43cf8797a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1db2a16cd40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8647f091343cd" /><Relationship Type="http://schemas.openxmlformats.org/officeDocument/2006/relationships/theme" Target="/ppt/slideMasters/theme/theme1.xml" Id="R1949f9b02077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8647f0913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ca8aa048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de32956f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90dfff0c3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92015716646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ee7e2ba04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0ae21aed74a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5610278a9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12 581 897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14 452 464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EGELAND-MONFORT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RAKEL MAGNHILD EGELAND-MONFORT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rakel@monfort.no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915 746 950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CONSULT AS</a:t>
            </a:r>
          </a:p>
        </p:txBody>
      </p:sp>
    </p:spTree>
  </p:cSld>
  <p:clrMapOvr>
    <a:masterClrMapping xmlns:a="http://schemas.openxmlformats.org/drawingml/2006/main"/>
  </p:clrMapOvr>
</p:sld>
</file>