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6f75f4d09045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27cdd576e044c0"/>
  </p:sldMasterIdLst>
  <p:sldIdLst>
    <p:sldId xmlns:r="http://schemas.openxmlformats.org/officeDocument/2006/relationships" id="256" r:id="Re30a27478c7b46f6"/>
    <p:sldId xmlns:r="http://schemas.openxmlformats.org/officeDocument/2006/relationships" id="257" r:id="Rfe057e3733d94bdb"/>
    <p:sldId xmlns:r="http://schemas.openxmlformats.org/officeDocument/2006/relationships" id="258" r:id="Rd4e50ed8857843d1"/>
    <p:sldId xmlns:r="http://schemas.openxmlformats.org/officeDocument/2006/relationships" id="259" r:id="R6b6dd2341b874561"/>
    <p:sldId xmlns:r="http://schemas.openxmlformats.org/officeDocument/2006/relationships" id="260" r:id="R24c495d5567646fb"/>
    <p:sldId xmlns:r="http://schemas.openxmlformats.org/officeDocument/2006/relationships" id="261" r:id="Rb95b396837514b56"/>
    <p:sldId xmlns:r="http://schemas.openxmlformats.org/officeDocument/2006/relationships" id="262" r:id="Rb79de7d2580348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27cdd576e044c0" /><Relationship Type="http://schemas.openxmlformats.org/officeDocument/2006/relationships/slide" Target="/ppt/slides/slide1.xml" Id="Re30a27478c7b46f6" /><Relationship Type="http://schemas.openxmlformats.org/officeDocument/2006/relationships/slide" Target="/ppt/slides/slide2.xml" Id="Rfe057e3733d94bdb" /><Relationship Type="http://schemas.openxmlformats.org/officeDocument/2006/relationships/slide" Target="/ppt/slides/slide3.xml" Id="Rd4e50ed8857843d1" /><Relationship Type="http://schemas.openxmlformats.org/officeDocument/2006/relationships/slide" Target="/ppt/slides/slide4.xml" Id="R6b6dd2341b874561" /><Relationship Type="http://schemas.openxmlformats.org/officeDocument/2006/relationships/slide" Target="/ppt/slides/slide5.xml" Id="R24c495d5567646fb" /><Relationship Type="http://schemas.openxmlformats.org/officeDocument/2006/relationships/slide" Target="/ppt/slides/slide6.xml" Id="Rb95b396837514b56" /><Relationship Type="http://schemas.openxmlformats.org/officeDocument/2006/relationships/slide" Target="/ppt/slides/slide7.xml" Id="Rb79de7d2580348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4d7adc2e4e4b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ef57f985b4744" /><Relationship Type="http://schemas.openxmlformats.org/officeDocument/2006/relationships/theme" Target="/ppt/slideMasters/theme/theme1.xml" Id="R3df6bab1f6b04c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eef57f985b47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1fa81c30d4f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92846cb904e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6bbc5f71f4a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265de04ca4e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860db4d8345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07a606cb244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70203c4a14e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VETERINÆRKLINIKKEN NEBB OG KLØR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VETERINÆRKLINIKKEN NEBB OG KLØR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VETERINÆRKLINIKKEN NEBB OG KLØR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VETERINÆRKLINIKKEN NEBB OG KLØR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VETERINÆRKLINIKKEN NEBB OG KLØR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VETERINÆRKLINIKKEN NEBB OG KLØR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6 967 729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1 215 521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2 395 690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VETERINÆRKLINIKKEN NEBB OG KLØR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SPENCER SHERRYL LYNN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VETERINÆRKLINIKKEN NEBB OG KLØR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Supply, Furlivegen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915 734 839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VETERINÆRKLINIKKEN NEBB OG KLØR AS</a:t>
            </a:r>
          </a:p>
        </p:txBody>
      </p:sp>
    </p:spTree>
  </p:cSld>
  <p:clrMapOvr>
    <a:masterClrMapping xmlns:a="http://schemas.openxmlformats.org/drawingml/2006/main"/>
  </p:clrMapOvr>
</p:sld>
</file>