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84a43c895045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91fd3c53444b1b"/>
  </p:sldMasterIdLst>
  <p:sldIdLst>
    <p:sldId xmlns:r="http://schemas.openxmlformats.org/officeDocument/2006/relationships" id="256" r:id="Rdb3783f6435349c3"/>
    <p:sldId xmlns:r="http://schemas.openxmlformats.org/officeDocument/2006/relationships" id="257" r:id="R06d7e74c365f4d97"/>
    <p:sldId xmlns:r="http://schemas.openxmlformats.org/officeDocument/2006/relationships" id="258" r:id="R55eaebfd454348dc"/>
    <p:sldId xmlns:r="http://schemas.openxmlformats.org/officeDocument/2006/relationships" id="259" r:id="Rbd6647c7dfbe41bf"/>
    <p:sldId xmlns:r="http://schemas.openxmlformats.org/officeDocument/2006/relationships" id="260" r:id="R6784930790694e83"/>
    <p:sldId xmlns:r="http://schemas.openxmlformats.org/officeDocument/2006/relationships" id="261" r:id="R77d89094dae2492b"/>
    <p:sldId xmlns:r="http://schemas.openxmlformats.org/officeDocument/2006/relationships" id="262" r:id="Rb5932e44ac6840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91fd3c53444b1b" /><Relationship Type="http://schemas.openxmlformats.org/officeDocument/2006/relationships/slide" Target="/ppt/slides/slide1.xml" Id="Rdb3783f6435349c3" /><Relationship Type="http://schemas.openxmlformats.org/officeDocument/2006/relationships/slide" Target="/ppt/slides/slide2.xml" Id="R06d7e74c365f4d97" /><Relationship Type="http://schemas.openxmlformats.org/officeDocument/2006/relationships/slide" Target="/ppt/slides/slide3.xml" Id="R55eaebfd454348dc" /><Relationship Type="http://schemas.openxmlformats.org/officeDocument/2006/relationships/slide" Target="/ppt/slides/slide4.xml" Id="Rbd6647c7dfbe41bf" /><Relationship Type="http://schemas.openxmlformats.org/officeDocument/2006/relationships/slide" Target="/ppt/slides/slide5.xml" Id="R6784930790694e83" /><Relationship Type="http://schemas.openxmlformats.org/officeDocument/2006/relationships/slide" Target="/ppt/slides/slide6.xml" Id="R77d89094dae2492b" /><Relationship Type="http://schemas.openxmlformats.org/officeDocument/2006/relationships/slide" Target="/ppt/slides/slide7.xml" Id="Rb5932e44ac6840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44a2fef09d4a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1cd9664c64e49" /><Relationship Type="http://schemas.openxmlformats.org/officeDocument/2006/relationships/theme" Target="/ppt/slideMasters/theme/theme1.xml" Id="Rfdd924eb6c1f44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51cd9664c64e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4d81ea7fa4d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00138ae4744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37e45f9ac4f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bc5c946b74c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070783a2242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7ed572cdb4e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fbce582ca46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BRUMM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BRUMM INVESTERING AS ble etablert [år] og holder til i Avaldsnes.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299 166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299 166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MATHIESEN FREMMERSVIK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Karmøyvegen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4262 Avaldsnes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ole@fremmersvik.no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915 692 575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INVESTERING AS</a:t>
            </a:r>
          </a:p>
        </p:txBody>
      </p:sp>
    </p:spTree>
  </p:cSld>
  <p:clrMapOvr>
    <a:masterClrMapping xmlns:a="http://schemas.openxmlformats.org/drawingml/2006/main"/>
  </p:clrMapOvr>
</p:sld>
</file>