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5515b86edc4b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fca28d2f00465a"/>
  </p:sldMasterIdLst>
  <p:sldIdLst>
    <p:sldId xmlns:r="http://schemas.openxmlformats.org/officeDocument/2006/relationships" id="256" r:id="R277963a0a4a84185"/>
    <p:sldId xmlns:r="http://schemas.openxmlformats.org/officeDocument/2006/relationships" id="257" r:id="R612189bd66464104"/>
    <p:sldId xmlns:r="http://schemas.openxmlformats.org/officeDocument/2006/relationships" id="258" r:id="Rf1106f8bab624a65"/>
    <p:sldId xmlns:r="http://schemas.openxmlformats.org/officeDocument/2006/relationships" id="259" r:id="R6265759fc385478f"/>
    <p:sldId xmlns:r="http://schemas.openxmlformats.org/officeDocument/2006/relationships" id="260" r:id="Rf7fac24f586a4a48"/>
    <p:sldId xmlns:r="http://schemas.openxmlformats.org/officeDocument/2006/relationships" id="261" r:id="Rfd9339a6208241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ca28d2f00465a" /><Relationship Type="http://schemas.openxmlformats.org/officeDocument/2006/relationships/slide" Target="/ppt/slides/slide1.xml" Id="R277963a0a4a84185" /><Relationship Type="http://schemas.openxmlformats.org/officeDocument/2006/relationships/slide" Target="/ppt/slides/slide2.xml" Id="R612189bd66464104" /><Relationship Type="http://schemas.openxmlformats.org/officeDocument/2006/relationships/slide" Target="/ppt/slides/slide3.xml" Id="Rf1106f8bab624a65" /><Relationship Type="http://schemas.openxmlformats.org/officeDocument/2006/relationships/slide" Target="/ppt/slides/slide4.xml" Id="R6265759fc385478f" /><Relationship Type="http://schemas.openxmlformats.org/officeDocument/2006/relationships/slide" Target="/ppt/slides/slide5.xml" Id="Rf7fac24f586a4a48" /><Relationship Type="http://schemas.openxmlformats.org/officeDocument/2006/relationships/slide" Target="/ppt/slides/slide6.xml" Id="Rfd9339a6208241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ddc623f1946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20a5cd5b445ee" /><Relationship Type="http://schemas.openxmlformats.org/officeDocument/2006/relationships/theme" Target="/ppt/slideMasters/theme/theme1.xml" Id="R481b957942e04c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120a5cd5b445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cdf0ff3c044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7c9baae4148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e398fc95742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b6bf5f6e741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e5163cec442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6e5d92f5b48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SPAREBANK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SPESIALFOND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CLIPPER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+4751676700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kundeservice@rogalandsparebank.no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915 691 161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