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beb978149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887fad79c45f5"/>
  </p:sldMasterIdLst>
  <p:sldIdLst>
    <p:sldId xmlns:r="http://schemas.openxmlformats.org/officeDocument/2006/relationships" id="256" r:id="Radb3f9236c2e48f8"/>
    <p:sldId xmlns:r="http://schemas.openxmlformats.org/officeDocument/2006/relationships" id="257" r:id="R0e69025166f847f8"/>
    <p:sldId xmlns:r="http://schemas.openxmlformats.org/officeDocument/2006/relationships" id="258" r:id="R3797efe640ce4614"/>
    <p:sldId xmlns:r="http://schemas.openxmlformats.org/officeDocument/2006/relationships" id="259" r:id="R77eae0892bb7421f"/>
    <p:sldId xmlns:r="http://schemas.openxmlformats.org/officeDocument/2006/relationships" id="260" r:id="R4c2b4fbca1464ad8"/>
    <p:sldId xmlns:r="http://schemas.openxmlformats.org/officeDocument/2006/relationships" id="261" r:id="R9a6e55f8c8b3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887fad79c45f5" /><Relationship Type="http://schemas.openxmlformats.org/officeDocument/2006/relationships/slide" Target="/ppt/slides/slide1.xml" Id="Radb3f9236c2e48f8" /><Relationship Type="http://schemas.openxmlformats.org/officeDocument/2006/relationships/slide" Target="/ppt/slides/slide2.xml" Id="R0e69025166f847f8" /><Relationship Type="http://schemas.openxmlformats.org/officeDocument/2006/relationships/slide" Target="/ppt/slides/slide3.xml" Id="R3797efe640ce4614" /><Relationship Type="http://schemas.openxmlformats.org/officeDocument/2006/relationships/slide" Target="/ppt/slides/slide4.xml" Id="R77eae0892bb7421f" /><Relationship Type="http://schemas.openxmlformats.org/officeDocument/2006/relationships/slide" Target="/ppt/slides/slide5.xml" Id="R4c2b4fbca1464ad8" /><Relationship Type="http://schemas.openxmlformats.org/officeDocument/2006/relationships/slide" Target="/ppt/slides/slide6.xml" Id="R9a6e55f8c8b3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179bd5ad0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a82046aa446a" /><Relationship Type="http://schemas.openxmlformats.org/officeDocument/2006/relationships/theme" Target="/ppt/slideMasters/theme/theme1.xml" Id="R0fe0524ab241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ba82046aa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6cc87ffa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9c2c393b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6ac9ddf3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3c294b5e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837ea643a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0bac5b8e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FREMTIND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post@fremtind.no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915 651 232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