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4d8232071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9d2f2d4e24694"/>
  </p:sldMasterIdLst>
  <p:sldIdLst>
    <p:sldId xmlns:r="http://schemas.openxmlformats.org/officeDocument/2006/relationships" id="256" r:id="R2a2bd0a50ff740c2"/>
    <p:sldId xmlns:r="http://schemas.openxmlformats.org/officeDocument/2006/relationships" id="257" r:id="R9e980ffbbdaa4674"/>
    <p:sldId xmlns:r="http://schemas.openxmlformats.org/officeDocument/2006/relationships" id="258" r:id="Rb0a12e8ad87e4cba"/>
    <p:sldId xmlns:r="http://schemas.openxmlformats.org/officeDocument/2006/relationships" id="259" r:id="R6876fe11c3f847f8"/>
    <p:sldId xmlns:r="http://schemas.openxmlformats.org/officeDocument/2006/relationships" id="260" r:id="R3843bdbb2a9849c7"/>
    <p:sldId xmlns:r="http://schemas.openxmlformats.org/officeDocument/2006/relationships" id="261" r:id="R64de69234425480d"/>
    <p:sldId xmlns:r="http://schemas.openxmlformats.org/officeDocument/2006/relationships" id="262" r:id="R7377524599c7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9d2f2d4e24694" /><Relationship Type="http://schemas.openxmlformats.org/officeDocument/2006/relationships/slide" Target="/ppt/slides/slide1.xml" Id="R2a2bd0a50ff740c2" /><Relationship Type="http://schemas.openxmlformats.org/officeDocument/2006/relationships/slide" Target="/ppt/slides/slide2.xml" Id="R9e980ffbbdaa4674" /><Relationship Type="http://schemas.openxmlformats.org/officeDocument/2006/relationships/slide" Target="/ppt/slides/slide3.xml" Id="Rb0a12e8ad87e4cba" /><Relationship Type="http://schemas.openxmlformats.org/officeDocument/2006/relationships/slide" Target="/ppt/slides/slide4.xml" Id="R6876fe11c3f847f8" /><Relationship Type="http://schemas.openxmlformats.org/officeDocument/2006/relationships/slide" Target="/ppt/slides/slide5.xml" Id="R3843bdbb2a9849c7" /><Relationship Type="http://schemas.openxmlformats.org/officeDocument/2006/relationships/slide" Target="/ppt/slides/slide6.xml" Id="R64de69234425480d" /><Relationship Type="http://schemas.openxmlformats.org/officeDocument/2006/relationships/slide" Target="/ppt/slides/slide7.xml" Id="R7377524599c7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12dadcb95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1c436500b4351" /><Relationship Type="http://schemas.openxmlformats.org/officeDocument/2006/relationships/theme" Target="/ppt/slideMasters/theme/theme1.xml" Id="R06c45844fe14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01c436500b43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8be23bcd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d1ef5bd5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f3b3ac314e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fee971634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6fe764ca14d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529a5c13e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893e9911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CHRISTER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christer.oekland@gmail.com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915 642 195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