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f24980096d40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5fdf7aeef24a0d"/>
  </p:sldMasterIdLst>
  <p:sldIdLst>
    <p:sldId xmlns:r="http://schemas.openxmlformats.org/officeDocument/2006/relationships" id="256" r:id="Rf3164a30b2d64e11"/>
    <p:sldId xmlns:r="http://schemas.openxmlformats.org/officeDocument/2006/relationships" id="257" r:id="R1a72e420e9c1431f"/>
    <p:sldId xmlns:r="http://schemas.openxmlformats.org/officeDocument/2006/relationships" id="258" r:id="R5e6b3dbd87974d2e"/>
    <p:sldId xmlns:r="http://schemas.openxmlformats.org/officeDocument/2006/relationships" id="259" r:id="Rbcf9f77d3cac4975"/>
    <p:sldId xmlns:r="http://schemas.openxmlformats.org/officeDocument/2006/relationships" id="260" r:id="R7e2fabe377324566"/>
    <p:sldId xmlns:r="http://schemas.openxmlformats.org/officeDocument/2006/relationships" id="261" r:id="R8307ff70b8404115"/>
    <p:sldId xmlns:r="http://schemas.openxmlformats.org/officeDocument/2006/relationships" id="262" r:id="Rb01482c75d934d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5fdf7aeef24a0d" /><Relationship Type="http://schemas.openxmlformats.org/officeDocument/2006/relationships/slide" Target="/ppt/slides/slide1.xml" Id="Rf3164a30b2d64e11" /><Relationship Type="http://schemas.openxmlformats.org/officeDocument/2006/relationships/slide" Target="/ppt/slides/slide2.xml" Id="R1a72e420e9c1431f" /><Relationship Type="http://schemas.openxmlformats.org/officeDocument/2006/relationships/slide" Target="/ppt/slides/slide3.xml" Id="R5e6b3dbd87974d2e" /><Relationship Type="http://schemas.openxmlformats.org/officeDocument/2006/relationships/slide" Target="/ppt/slides/slide4.xml" Id="Rbcf9f77d3cac4975" /><Relationship Type="http://schemas.openxmlformats.org/officeDocument/2006/relationships/slide" Target="/ppt/slides/slide5.xml" Id="R7e2fabe377324566" /><Relationship Type="http://schemas.openxmlformats.org/officeDocument/2006/relationships/slide" Target="/ppt/slides/slide6.xml" Id="R8307ff70b8404115" /><Relationship Type="http://schemas.openxmlformats.org/officeDocument/2006/relationships/slide" Target="/ppt/slides/slide7.xml" Id="Rb01482c75d934d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ee30d612e4a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fbe2541a74ef6" /><Relationship Type="http://schemas.openxmlformats.org/officeDocument/2006/relationships/theme" Target="/ppt/slideMasters/theme/theme1.xml" Id="Raefca46c044e46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9fbe2541a74e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806328e4a4a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c510d014643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3d28d74d547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852cbc8754e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4060bf48949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9564db66848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755bac05f43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REVISJON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7 533 850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2 267 645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3 054 926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Stangsgate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55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post@evjenrevisjon.no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www.evjenrevisjon.no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915 638 384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