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f88fbd945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f6eee195c4b8c"/>
  </p:sldMasterIdLst>
  <p:sldIdLst>
    <p:sldId xmlns:r="http://schemas.openxmlformats.org/officeDocument/2006/relationships" id="256" r:id="Ra3999a5dcb694893"/>
    <p:sldId xmlns:r="http://schemas.openxmlformats.org/officeDocument/2006/relationships" id="257" r:id="Ra52da979274546e6"/>
    <p:sldId xmlns:r="http://schemas.openxmlformats.org/officeDocument/2006/relationships" id="258" r:id="R0a70879515d247bf"/>
    <p:sldId xmlns:r="http://schemas.openxmlformats.org/officeDocument/2006/relationships" id="259" r:id="Ra699453595924e84"/>
    <p:sldId xmlns:r="http://schemas.openxmlformats.org/officeDocument/2006/relationships" id="260" r:id="Rfc3859bcd7c541b1"/>
    <p:sldId xmlns:r="http://schemas.openxmlformats.org/officeDocument/2006/relationships" id="261" r:id="Rfb6410be219b463a"/>
    <p:sldId xmlns:r="http://schemas.openxmlformats.org/officeDocument/2006/relationships" id="262" r:id="R4c0fa4c00307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f6eee195c4b8c" /><Relationship Type="http://schemas.openxmlformats.org/officeDocument/2006/relationships/slide" Target="/ppt/slides/slide1.xml" Id="Ra3999a5dcb694893" /><Relationship Type="http://schemas.openxmlformats.org/officeDocument/2006/relationships/slide" Target="/ppt/slides/slide2.xml" Id="Ra52da979274546e6" /><Relationship Type="http://schemas.openxmlformats.org/officeDocument/2006/relationships/slide" Target="/ppt/slides/slide3.xml" Id="R0a70879515d247bf" /><Relationship Type="http://schemas.openxmlformats.org/officeDocument/2006/relationships/slide" Target="/ppt/slides/slide4.xml" Id="Ra699453595924e84" /><Relationship Type="http://schemas.openxmlformats.org/officeDocument/2006/relationships/slide" Target="/ppt/slides/slide5.xml" Id="Rfc3859bcd7c541b1" /><Relationship Type="http://schemas.openxmlformats.org/officeDocument/2006/relationships/slide" Target="/ppt/slides/slide6.xml" Id="Rfb6410be219b463a" /><Relationship Type="http://schemas.openxmlformats.org/officeDocument/2006/relationships/slide" Target="/ppt/slides/slide7.xml" Id="R4c0fa4c00307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1b3a9aa08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e06624ecd4a24" /><Relationship Type="http://schemas.openxmlformats.org/officeDocument/2006/relationships/theme" Target="/ppt/slideMasters/theme/theme1.xml" Id="R561a187c350b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e06624ecd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d5b8cea4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47069911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96f225124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d9a56f231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a3e3d0e5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2fd73cf34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041b0673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