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6c11b472d649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99e97a947b4da2"/>
  </p:sldMasterIdLst>
  <p:sldIdLst>
    <p:sldId xmlns:r="http://schemas.openxmlformats.org/officeDocument/2006/relationships" id="256" r:id="R6dc15dc1f30c4a96"/>
    <p:sldId xmlns:r="http://schemas.openxmlformats.org/officeDocument/2006/relationships" id="257" r:id="R6816b2b527ea4e33"/>
    <p:sldId xmlns:r="http://schemas.openxmlformats.org/officeDocument/2006/relationships" id="258" r:id="Rf5767c6dfcf444d2"/>
    <p:sldId xmlns:r="http://schemas.openxmlformats.org/officeDocument/2006/relationships" id="259" r:id="Rf9a844da829a4c3c"/>
    <p:sldId xmlns:r="http://schemas.openxmlformats.org/officeDocument/2006/relationships" id="260" r:id="R1878262cd03b40df"/>
    <p:sldId xmlns:r="http://schemas.openxmlformats.org/officeDocument/2006/relationships" id="261" r:id="Rbd8c7a46154745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99e97a947b4da2" /><Relationship Type="http://schemas.openxmlformats.org/officeDocument/2006/relationships/slide" Target="/ppt/slides/slide1.xml" Id="R6dc15dc1f30c4a96" /><Relationship Type="http://schemas.openxmlformats.org/officeDocument/2006/relationships/slide" Target="/ppt/slides/slide2.xml" Id="R6816b2b527ea4e33" /><Relationship Type="http://schemas.openxmlformats.org/officeDocument/2006/relationships/slide" Target="/ppt/slides/slide3.xml" Id="Rf5767c6dfcf444d2" /><Relationship Type="http://schemas.openxmlformats.org/officeDocument/2006/relationships/slide" Target="/ppt/slides/slide4.xml" Id="Rf9a844da829a4c3c" /><Relationship Type="http://schemas.openxmlformats.org/officeDocument/2006/relationships/slide" Target="/ppt/slides/slide5.xml" Id="R1878262cd03b40df" /><Relationship Type="http://schemas.openxmlformats.org/officeDocument/2006/relationships/slide" Target="/ppt/slides/slide6.xml" Id="Rbd8c7a46154745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9df18a16c747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15e9944ea48ec" /><Relationship Type="http://schemas.openxmlformats.org/officeDocument/2006/relationships/theme" Target="/ppt/slideMasters/theme/theme1.xml" Id="Re647f2c2e02449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015e9944ea48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00bd28ce245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58fe7726b41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970f9b67743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5bb5bbdf04b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59f455e8244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f58f9a3074c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MENNE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plass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915 614 930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 INVEST AS</a:t>
            </a:r>
          </a:p>
        </p:txBody>
      </p:sp>
    </p:spTree>
  </p:cSld>
  <p:clrMapOvr>
    <a:masterClrMapping xmlns:a="http://schemas.openxmlformats.org/drawingml/2006/main"/>
  </p:clrMapOvr>
</p:sld>
</file>