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9effa23cb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93c33c1454c79"/>
  </p:sldMasterIdLst>
  <p:sldIdLst>
    <p:sldId xmlns:r="http://schemas.openxmlformats.org/officeDocument/2006/relationships" id="256" r:id="Rdd8c74c6ad984733"/>
    <p:sldId xmlns:r="http://schemas.openxmlformats.org/officeDocument/2006/relationships" id="257" r:id="R11afefa0833b438e"/>
    <p:sldId xmlns:r="http://schemas.openxmlformats.org/officeDocument/2006/relationships" id="258" r:id="Rc93d199574d14f7c"/>
    <p:sldId xmlns:r="http://schemas.openxmlformats.org/officeDocument/2006/relationships" id="259" r:id="R5bd5146d16134f4c"/>
    <p:sldId xmlns:r="http://schemas.openxmlformats.org/officeDocument/2006/relationships" id="260" r:id="Rc698a91310184710"/>
    <p:sldId xmlns:r="http://schemas.openxmlformats.org/officeDocument/2006/relationships" id="261" r:id="R02b83c3ceedc431c"/>
    <p:sldId xmlns:r="http://schemas.openxmlformats.org/officeDocument/2006/relationships" id="262" r:id="Rf1ab4fdf9a49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93c33c1454c79" /><Relationship Type="http://schemas.openxmlformats.org/officeDocument/2006/relationships/slide" Target="/ppt/slides/slide1.xml" Id="Rdd8c74c6ad984733" /><Relationship Type="http://schemas.openxmlformats.org/officeDocument/2006/relationships/slide" Target="/ppt/slides/slide2.xml" Id="R11afefa0833b438e" /><Relationship Type="http://schemas.openxmlformats.org/officeDocument/2006/relationships/slide" Target="/ppt/slides/slide3.xml" Id="Rc93d199574d14f7c" /><Relationship Type="http://schemas.openxmlformats.org/officeDocument/2006/relationships/slide" Target="/ppt/slides/slide4.xml" Id="R5bd5146d16134f4c" /><Relationship Type="http://schemas.openxmlformats.org/officeDocument/2006/relationships/slide" Target="/ppt/slides/slide5.xml" Id="Rc698a91310184710" /><Relationship Type="http://schemas.openxmlformats.org/officeDocument/2006/relationships/slide" Target="/ppt/slides/slide6.xml" Id="R02b83c3ceedc431c" /><Relationship Type="http://schemas.openxmlformats.org/officeDocument/2006/relationships/slide" Target="/ppt/slides/slide7.xml" Id="Rf1ab4fdf9a49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3cfebaac9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5e3deaf140e7" /><Relationship Type="http://schemas.openxmlformats.org/officeDocument/2006/relationships/theme" Target="/ppt/slideMasters/theme/theme1.xml" Id="R34a353a60f4f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15e3deaf1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737354ace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4e4efb01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045cb6559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d1db7cf0a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f1abe108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e27205dc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2355a44ec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REVISJON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1 162 130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2 313 031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PEDER SØRLAND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915 606 156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