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f596e095b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c1ce785a3f4770"/>
  </p:sldMasterIdLst>
  <p:sldIdLst>
    <p:sldId xmlns:r="http://schemas.openxmlformats.org/officeDocument/2006/relationships" id="256" r:id="R6318a6d532844db8"/>
    <p:sldId xmlns:r="http://schemas.openxmlformats.org/officeDocument/2006/relationships" id="257" r:id="Ra9df5f66f93e4986"/>
    <p:sldId xmlns:r="http://schemas.openxmlformats.org/officeDocument/2006/relationships" id="258" r:id="Rf0be53e6a90947d5"/>
    <p:sldId xmlns:r="http://schemas.openxmlformats.org/officeDocument/2006/relationships" id="259" r:id="R44f22bb36f2c4c82"/>
    <p:sldId xmlns:r="http://schemas.openxmlformats.org/officeDocument/2006/relationships" id="260" r:id="R41e82346397d4153"/>
    <p:sldId xmlns:r="http://schemas.openxmlformats.org/officeDocument/2006/relationships" id="261" r:id="R6855f0022572432c"/>
    <p:sldId xmlns:r="http://schemas.openxmlformats.org/officeDocument/2006/relationships" id="262" r:id="R5ed2dde0b0154b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c1ce785a3f4770" /><Relationship Type="http://schemas.openxmlformats.org/officeDocument/2006/relationships/slide" Target="/ppt/slides/slide1.xml" Id="R6318a6d532844db8" /><Relationship Type="http://schemas.openxmlformats.org/officeDocument/2006/relationships/slide" Target="/ppt/slides/slide2.xml" Id="Ra9df5f66f93e4986" /><Relationship Type="http://schemas.openxmlformats.org/officeDocument/2006/relationships/slide" Target="/ppt/slides/slide3.xml" Id="Rf0be53e6a90947d5" /><Relationship Type="http://schemas.openxmlformats.org/officeDocument/2006/relationships/slide" Target="/ppt/slides/slide4.xml" Id="R44f22bb36f2c4c82" /><Relationship Type="http://schemas.openxmlformats.org/officeDocument/2006/relationships/slide" Target="/ppt/slides/slide5.xml" Id="R41e82346397d4153" /><Relationship Type="http://schemas.openxmlformats.org/officeDocument/2006/relationships/slide" Target="/ppt/slides/slide6.xml" Id="R6855f0022572432c" /><Relationship Type="http://schemas.openxmlformats.org/officeDocument/2006/relationships/slide" Target="/ppt/slides/slide7.xml" Id="R5ed2dde0b0154b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17ff8551047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fbd76c91e48e0" /><Relationship Type="http://schemas.openxmlformats.org/officeDocument/2006/relationships/theme" Target="/ppt/slideMasters/theme/theme1.xml" Id="R891a0a38ecb94e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fbd76c91e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95d39637f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07eb90e8f45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10b0e6e9b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aa63979ee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eaad21aac4a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9f0f69d41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91efa1158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RØROS HOTELL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HOTELL EIENDOM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16 619 000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4 986 000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76 114 000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159 220 000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 –  59,0 %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RØROS INVEST AS  –  41,0 %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 Margrittsv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RØROS HOTELL EIENDOM AS</a:t>
            </a:r>
          </a:p>
        </p:txBody>
      </p:sp>
    </p:spTree>
  </p:cSld>
  <p:clrMapOvr>
    <a:masterClrMapping xmlns:a="http://schemas.openxmlformats.org/drawingml/2006/main"/>
  </p:clrMapOvr>
</p:sld>
</file>