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82df9510ed4f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366a76dfff45b8"/>
  </p:sldMasterIdLst>
  <p:sldIdLst>
    <p:sldId xmlns:r="http://schemas.openxmlformats.org/officeDocument/2006/relationships" id="256" r:id="Re19a7a71ac054da2"/>
    <p:sldId xmlns:r="http://schemas.openxmlformats.org/officeDocument/2006/relationships" id="257" r:id="R54793feff9b8499e"/>
    <p:sldId xmlns:r="http://schemas.openxmlformats.org/officeDocument/2006/relationships" id="258" r:id="R20ab010e849f4bca"/>
    <p:sldId xmlns:r="http://schemas.openxmlformats.org/officeDocument/2006/relationships" id="259" r:id="R6fbbb5deb67c4eae"/>
    <p:sldId xmlns:r="http://schemas.openxmlformats.org/officeDocument/2006/relationships" id="260" r:id="R853b3d4ccfbd4932"/>
    <p:sldId xmlns:r="http://schemas.openxmlformats.org/officeDocument/2006/relationships" id="261" r:id="R7baceeee13b64680"/>
    <p:sldId xmlns:r="http://schemas.openxmlformats.org/officeDocument/2006/relationships" id="262" r:id="R0ac952c8e08846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66a76dfff45b8" /><Relationship Type="http://schemas.openxmlformats.org/officeDocument/2006/relationships/slide" Target="/ppt/slides/slide1.xml" Id="Re19a7a71ac054da2" /><Relationship Type="http://schemas.openxmlformats.org/officeDocument/2006/relationships/slide" Target="/ppt/slides/slide2.xml" Id="R54793feff9b8499e" /><Relationship Type="http://schemas.openxmlformats.org/officeDocument/2006/relationships/slide" Target="/ppt/slides/slide3.xml" Id="R20ab010e849f4bca" /><Relationship Type="http://schemas.openxmlformats.org/officeDocument/2006/relationships/slide" Target="/ppt/slides/slide4.xml" Id="R6fbbb5deb67c4eae" /><Relationship Type="http://schemas.openxmlformats.org/officeDocument/2006/relationships/slide" Target="/ppt/slides/slide5.xml" Id="R853b3d4ccfbd4932" /><Relationship Type="http://schemas.openxmlformats.org/officeDocument/2006/relationships/slide" Target="/ppt/slides/slide6.xml" Id="R7baceeee13b64680" /><Relationship Type="http://schemas.openxmlformats.org/officeDocument/2006/relationships/slide" Target="/ppt/slides/slide7.xml" Id="R0ac952c8e08846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2ebbfc0f8e49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3f25ec8214666" /><Relationship Type="http://schemas.openxmlformats.org/officeDocument/2006/relationships/theme" Target="/ppt/slideMasters/theme/theme1.xml" Id="Rcc11535d7df94d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03f25ec82146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0b9c5f7c54d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289c868a442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79d821d554e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346f203774b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281aed3c34d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32fedf78942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15978f0484e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CORE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CORE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770 053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1 316 586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5 872 305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6 225 728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LEE ANN SUNG-AN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CHOU, HUEI YING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MORGAN MARIANNE LELE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Fredensborgveien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915 580 505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CORE AS</a:t>
            </a:r>
          </a:p>
        </p:txBody>
      </p:sp>
    </p:spTree>
  </p:cSld>
  <p:clrMapOvr>
    <a:masterClrMapping xmlns:a="http://schemas.openxmlformats.org/drawingml/2006/main"/>
  </p:clrMapOvr>
</p:sld>
</file>