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6fc0d2a22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2f19133fc4efe"/>
  </p:sldMasterIdLst>
  <p:sldIdLst>
    <p:sldId xmlns:r="http://schemas.openxmlformats.org/officeDocument/2006/relationships" id="256" r:id="R55a2dde991054c35"/>
    <p:sldId xmlns:r="http://schemas.openxmlformats.org/officeDocument/2006/relationships" id="257" r:id="R1dd582ce3a8d4cf5"/>
    <p:sldId xmlns:r="http://schemas.openxmlformats.org/officeDocument/2006/relationships" id="258" r:id="Rd24bad3c48e841d8"/>
    <p:sldId xmlns:r="http://schemas.openxmlformats.org/officeDocument/2006/relationships" id="259" r:id="R90859a86bd0844d9"/>
    <p:sldId xmlns:r="http://schemas.openxmlformats.org/officeDocument/2006/relationships" id="260" r:id="Re1600babc3c04c37"/>
    <p:sldId xmlns:r="http://schemas.openxmlformats.org/officeDocument/2006/relationships" id="261" r:id="Ra4fb7cc654ab4267"/>
    <p:sldId xmlns:r="http://schemas.openxmlformats.org/officeDocument/2006/relationships" id="262" r:id="Rd69914992a26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2f19133fc4efe" /><Relationship Type="http://schemas.openxmlformats.org/officeDocument/2006/relationships/slide" Target="/ppt/slides/slide1.xml" Id="R55a2dde991054c35" /><Relationship Type="http://schemas.openxmlformats.org/officeDocument/2006/relationships/slide" Target="/ppt/slides/slide2.xml" Id="R1dd582ce3a8d4cf5" /><Relationship Type="http://schemas.openxmlformats.org/officeDocument/2006/relationships/slide" Target="/ppt/slides/slide3.xml" Id="Rd24bad3c48e841d8" /><Relationship Type="http://schemas.openxmlformats.org/officeDocument/2006/relationships/slide" Target="/ppt/slides/slide4.xml" Id="R90859a86bd0844d9" /><Relationship Type="http://schemas.openxmlformats.org/officeDocument/2006/relationships/slide" Target="/ppt/slides/slide5.xml" Id="Re1600babc3c04c37" /><Relationship Type="http://schemas.openxmlformats.org/officeDocument/2006/relationships/slide" Target="/ppt/slides/slide6.xml" Id="Ra4fb7cc654ab4267" /><Relationship Type="http://schemas.openxmlformats.org/officeDocument/2006/relationships/slide" Target="/ppt/slides/slide7.xml" Id="Rd69914992a26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2d761f9c2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6c622a6e447d5" /><Relationship Type="http://schemas.openxmlformats.org/officeDocument/2006/relationships/theme" Target="/ppt/slideMasters/theme/theme1.xml" Id="Re8ec40347c1a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6c622a6e4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9eb3f03ea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96214617a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832476b06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4f647b29c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000636e1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68fd8bd9c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1ec62bbd4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