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fd6df3b6e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5da4d237f4aba"/>
  </p:sldMasterIdLst>
  <p:sldIdLst>
    <p:sldId xmlns:r="http://schemas.openxmlformats.org/officeDocument/2006/relationships" id="256" r:id="Re943c8514c734c39"/>
    <p:sldId xmlns:r="http://schemas.openxmlformats.org/officeDocument/2006/relationships" id="257" r:id="Rbeb4e0d04ada4825"/>
    <p:sldId xmlns:r="http://schemas.openxmlformats.org/officeDocument/2006/relationships" id="258" r:id="Rb83d4c49c3df4888"/>
    <p:sldId xmlns:r="http://schemas.openxmlformats.org/officeDocument/2006/relationships" id="259" r:id="Rf270674816454e73"/>
    <p:sldId xmlns:r="http://schemas.openxmlformats.org/officeDocument/2006/relationships" id="260" r:id="R6c9c5f18f274428d"/>
    <p:sldId xmlns:r="http://schemas.openxmlformats.org/officeDocument/2006/relationships" id="261" r:id="R4136b54a6a0c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5da4d237f4aba" /><Relationship Type="http://schemas.openxmlformats.org/officeDocument/2006/relationships/slide" Target="/ppt/slides/slide1.xml" Id="Re943c8514c734c39" /><Relationship Type="http://schemas.openxmlformats.org/officeDocument/2006/relationships/slide" Target="/ppt/slides/slide2.xml" Id="Rbeb4e0d04ada4825" /><Relationship Type="http://schemas.openxmlformats.org/officeDocument/2006/relationships/slide" Target="/ppt/slides/slide3.xml" Id="Rb83d4c49c3df4888" /><Relationship Type="http://schemas.openxmlformats.org/officeDocument/2006/relationships/slide" Target="/ppt/slides/slide4.xml" Id="Rf270674816454e73" /><Relationship Type="http://schemas.openxmlformats.org/officeDocument/2006/relationships/slide" Target="/ppt/slides/slide5.xml" Id="R6c9c5f18f274428d" /><Relationship Type="http://schemas.openxmlformats.org/officeDocument/2006/relationships/slide" Target="/ppt/slides/slide6.xml" Id="R4136b54a6a0c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ff762d767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97d33a5e74212" /><Relationship Type="http://schemas.openxmlformats.org/officeDocument/2006/relationships/theme" Target="/ppt/slideMasters/theme/theme1.xml" Id="Ra6b1be47e810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97d33a5e7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de5e8521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51832e67b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2bd607dd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18b03b3f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98b63beb3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1003244d9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