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97e049f6b542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60c64426924a0e"/>
  </p:sldMasterIdLst>
  <p:sldIdLst>
    <p:sldId xmlns:r="http://schemas.openxmlformats.org/officeDocument/2006/relationships" id="256" r:id="R17ac863cab944333"/>
    <p:sldId xmlns:r="http://schemas.openxmlformats.org/officeDocument/2006/relationships" id="257" r:id="Re9cbf53051944946"/>
    <p:sldId xmlns:r="http://schemas.openxmlformats.org/officeDocument/2006/relationships" id="258" r:id="R114195c8894f4b69"/>
    <p:sldId xmlns:r="http://schemas.openxmlformats.org/officeDocument/2006/relationships" id="259" r:id="R8bb7ae87701347fe"/>
    <p:sldId xmlns:r="http://schemas.openxmlformats.org/officeDocument/2006/relationships" id="260" r:id="R37cbb78f06874678"/>
    <p:sldId xmlns:r="http://schemas.openxmlformats.org/officeDocument/2006/relationships" id="261" r:id="R8c0000311ce84ac0"/>
    <p:sldId xmlns:r="http://schemas.openxmlformats.org/officeDocument/2006/relationships" id="262" r:id="R7e4d16c262d640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60c64426924a0e" /><Relationship Type="http://schemas.openxmlformats.org/officeDocument/2006/relationships/slide" Target="/ppt/slides/slide1.xml" Id="R17ac863cab944333" /><Relationship Type="http://schemas.openxmlformats.org/officeDocument/2006/relationships/slide" Target="/ppt/slides/slide2.xml" Id="Re9cbf53051944946" /><Relationship Type="http://schemas.openxmlformats.org/officeDocument/2006/relationships/slide" Target="/ppt/slides/slide3.xml" Id="R114195c8894f4b69" /><Relationship Type="http://schemas.openxmlformats.org/officeDocument/2006/relationships/slide" Target="/ppt/slides/slide4.xml" Id="R8bb7ae87701347fe" /><Relationship Type="http://schemas.openxmlformats.org/officeDocument/2006/relationships/slide" Target="/ppt/slides/slide5.xml" Id="R37cbb78f06874678" /><Relationship Type="http://schemas.openxmlformats.org/officeDocument/2006/relationships/slide" Target="/ppt/slides/slide6.xml" Id="R8c0000311ce84ac0" /><Relationship Type="http://schemas.openxmlformats.org/officeDocument/2006/relationships/slide" Target="/ppt/slides/slide7.xml" Id="R7e4d16c262d640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27e5990db54b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805a10cc34c45" /><Relationship Type="http://schemas.openxmlformats.org/officeDocument/2006/relationships/theme" Target="/ppt/slideMasters/theme/theme1.xml" Id="Rcd97ca7d61374d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e805a10cc34c4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5ea593e18442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3f0b75cdc44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cfa33ec65481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3484f825b74f7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34725de1a45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739d0cda347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e2bd179c746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PROVIA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PROVIA AS ble etablert [år] og holder til i Langevåg.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−146 945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−146 945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16 731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AANNØ VEBJØRN NILS VEUM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Stadsnesvegen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6030 Langevåg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tore.havnegjerde@rema.no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915 566 235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PROVIA AS</a:t>
            </a:r>
          </a:p>
        </p:txBody>
      </p:sp>
    </p:spTree>
  </p:cSld>
  <p:clrMapOvr>
    <a:masterClrMapping xmlns:a="http://schemas.openxmlformats.org/drawingml/2006/main"/>
  </p:clrMapOvr>
</p:sld>
</file>