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3bf1b0279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eb44b85724cac"/>
  </p:sldMasterIdLst>
  <p:sldIdLst>
    <p:sldId xmlns:r="http://schemas.openxmlformats.org/officeDocument/2006/relationships" id="256" r:id="Rab034a716eb84f5e"/>
    <p:sldId xmlns:r="http://schemas.openxmlformats.org/officeDocument/2006/relationships" id="257" r:id="Rfc61d5fac2d84811"/>
    <p:sldId xmlns:r="http://schemas.openxmlformats.org/officeDocument/2006/relationships" id="258" r:id="R703596d50c954238"/>
    <p:sldId xmlns:r="http://schemas.openxmlformats.org/officeDocument/2006/relationships" id="259" r:id="Rbfcfb4afca4548f5"/>
    <p:sldId xmlns:r="http://schemas.openxmlformats.org/officeDocument/2006/relationships" id="260" r:id="R38713002b7d44639"/>
    <p:sldId xmlns:r="http://schemas.openxmlformats.org/officeDocument/2006/relationships" id="261" r:id="Rf0351ce76c464964"/>
    <p:sldId xmlns:r="http://schemas.openxmlformats.org/officeDocument/2006/relationships" id="262" r:id="R9f327309d668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eb44b85724cac" /><Relationship Type="http://schemas.openxmlformats.org/officeDocument/2006/relationships/slide" Target="/ppt/slides/slide1.xml" Id="Rab034a716eb84f5e" /><Relationship Type="http://schemas.openxmlformats.org/officeDocument/2006/relationships/slide" Target="/ppt/slides/slide2.xml" Id="Rfc61d5fac2d84811" /><Relationship Type="http://schemas.openxmlformats.org/officeDocument/2006/relationships/slide" Target="/ppt/slides/slide3.xml" Id="R703596d50c954238" /><Relationship Type="http://schemas.openxmlformats.org/officeDocument/2006/relationships/slide" Target="/ppt/slides/slide4.xml" Id="Rbfcfb4afca4548f5" /><Relationship Type="http://schemas.openxmlformats.org/officeDocument/2006/relationships/slide" Target="/ppt/slides/slide5.xml" Id="R38713002b7d44639" /><Relationship Type="http://schemas.openxmlformats.org/officeDocument/2006/relationships/slide" Target="/ppt/slides/slide6.xml" Id="Rf0351ce76c464964" /><Relationship Type="http://schemas.openxmlformats.org/officeDocument/2006/relationships/slide" Target="/ppt/slides/slide7.xml" Id="R9f327309d668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7f432ef1f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b9b0230a4c77" /><Relationship Type="http://schemas.openxmlformats.org/officeDocument/2006/relationships/theme" Target="/ppt/slideMasters/theme/theme1.xml" Id="R88295cb3052b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cb9b0230a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0194dc2b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f9fc2493d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0484b0ae5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9f966fb11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ecb3f3d3b4e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fa3737e584c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d840e4bfb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HALVORSEN INVEST AS ble etablert [år] og holder til i Skogbygda.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Sjølisetervegen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2164 Skogbygda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