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4a781117642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72aa51d324147"/>
  </p:sldMasterIdLst>
  <p:sldIdLst>
    <p:sldId xmlns:r="http://schemas.openxmlformats.org/officeDocument/2006/relationships" id="256" r:id="R3868cbc6ac534b36"/>
    <p:sldId xmlns:r="http://schemas.openxmlformats.org/officeDocument/2006/relationships" id="257" r:id="Re3d5c951c0c14c04"/>
    <p:sldId xmlns:r="http://schemas.openxmlformats.org/officeDocument/2006/relationships" id="258" r:id="R4442482179904a7f"/>
    <p:sldId xmlns:r="http://schemas.openxmlformats.org/officeDocument/2006/relationships" id="259" r:id="R2b0dccca5b7f4f9e"/>
    <p:sldId xmlns:r="http://schemas.openxmlformats.org/officeDocument/2006/relationships" id="260" r:id="R77675f9d32bf40d2"/>
    <p:sldId xmlns:r="http://schemas.openxmlformats.org/officeDocument/2006/relationships" id="261" r:id="Rb88c3ca3ca4c48f9"/>
    <p:sldId xmlns:r="http://schemas.openxmlformats.org/officeDocument/2006/relationships" id="262" r:id="Re2fc4705edfe41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72aa51d324147" /><Relationship Type="http://schemas.openxmlformats.org/officeDocument/2006/relationships/slide" Target="/ppt/slides/slide1.xml" Id="R3868cbc6ac534b36" /><Relationship Type="http://schemas.openxmlformats.org/officeDocument/2006/relationships/slide" Target="/ppt/slides/slide2.xml" Id="Re3d5c951c0c14c04" /><Relationship Type="http://schemas.openxmlformats.org/officeDocument/2006/relationships/slide" Target="/ppt/slides/slide3.xml" Id="R4442482179904a7f" /><Relationship Type="http://schemas.openxmlformats.org/officeDocument/2006/relationships/slide" Target="/ppt/slides/slide4.xml" Id="R2b0dccca5b7f4f9e" /><Relationship Type="http://schemas.openxmlformats.org/officeDocument/2006/relationships/slide" Target="/ppt/slides/slide5.xml" Id="R77675f9d32bf40d2" /><Relationship Type="http://schemas.openxmlformats.org/officeDocument/2006/relationships/slide" Target="/ppt/slides/slide6.xml" Id="Rb88c3ca3ca4c48f9" /><Relationship Type="http://schemas.openxmlformats.org/officeDocument/2006/relationships/slide" Target="/ppt/slides/slide7.xml" Id="Re2fc4705edfe41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eaf264fd9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394148e64fb9" /><Relationship Type="http://schemas.openxmlformats.org/officeDocument/2006/relationships/theme" Target="/ppt/slideMasters/theme/theme1.xml" Id="R4bf9f7aa0c6b49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6394148e6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f4fb27da0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2c7a005a0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052ac2b2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d870fb7e5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a99633ea4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d4bfd34ee4b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a1e5c5c64a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HALVORSEN INVEST AS ble etablert [år] og holder til i Skogbygda.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Sjølisetervegen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2164 Skogbygda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