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7bd6f6a5ae4ca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71bf15e4eb84908"/>
  </p:sldMasterIdLst>
  <p:sldIdLst>
    <p:sldId xmlns:r="http://schemas.openxmlformats.org/officeDocument/2006/relationships" id="256" r:id="R74c912fd5d454321"/>
    <p:sldId xmlns:r="http://schemas.openxmlformats.org/officeDocument/2006/relationships" id="257" r:id="R657e503fe95c4fb6"/>
    <p:sldId xmlns:r="http://schemas.openxmlformats.org/officeDocument/2006/relationships" id="258" r:id="Rdf0abf18e8e54d3b"/>
    <p:sldId xmlns:r="http://schemas.openxmlformats.org/officeDocument/2006/relationships" id="259" r:id="Raf9cf74e7ac44d94"/>
    <p:sldId xmlns:r="http://schemas.openxmlformats.org/officeDocument/2006/relationships" id="260" r:id="R18e0be1c11c94807"/>
    <p:sldId xmlns:r="http://schemas.openxmlformats.org/officeDocument/2006/relationships" id="261" r:id="R8f481efb4c9847f3"/>
    <p:sldId xmlns:r="http://schemas.openxmlformats.org/officeDocument/2006/relationships" id="262" r:id="Ra0e3b9ccfbeb415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71bf15e4eb84908" /><Relationship Type="http://schemas.openxmlformats.org/officeDocument/2006/relationships/slide" Target="/ppt/slides/slide1.xml" Id="R74c912fd5d454321" /><Relationship Type="http://schemas.openxmlformats.org/officeDocument/2006/relationships/slide" Target="/ppt/slides/slide2.xml" Id="R657e503fe95c4fb6" /><Relationship Type="http://schemas.openxmlformats.org/officeDocument/2006/relationships/slide" Target="/ppt/slides/slide3.xml" Id="Rdf0abf18e8e54d3b" /><Relationship Type="http://schemas.openxmlformats.org/officeDocument/2006/relationships/slide" Target="/ppt/slides/slide4.xml" Id="Raf9cf74e7ac44d94" /><Relationship Type="http://schemas.openxmlformats.org/officeDocument/2006/relationships/slide" Target="/ppt/slides/slide5.xml" Id="R18e0be1c11c94807" /><Relationship Type="http://schemas.openxmlformats.org/officeDocument/2006/relationships/slide" Target="/ppt/slides/slide6.xml" Id="R8f481efb4c9847f3" /><Relationship Type="http://schemas.openxmlformats.org/officeDocument/2006/relationships/slide" Target="/ppt/slides/slide7.xml" Id="Ra0e3b9ccfbeb415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65070fc411401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8ac13b44d34fb9" /><Relationship Type="http://schemas.openxmlformats.org/officeDocument/2006/relationships/theme" Target="/ppt/slideMasters/theme/theme1.xml" Id="Re4259ed886c34e9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38ac13b44d34f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60f465a7e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4810f2f844b4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39be7b13b2490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3a151aca04bc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0aff58f663404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7d5d8361f488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c954dd4d4f4d2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KONTERA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KONTERA REGNSKAP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4 652 324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204 122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227 604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970 530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1 918 676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LANGSHOLT INVEST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UNNLI LARS MATTI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Bjerkelundsveien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matti@unnli.no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www.unnli.no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915 554 245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KONTERA REGNSKAP AS</a:t>
            </a:r>
          </a:p>
        </p:txBody>
      </p:sp>
    </p:spTree>
  </p:cSld>
  <p:clrMapOvr>
    <a:masterClrMapping xmlns:a="http://schemas.openxmlformats.org/drawingml/2006/main"/>
  </p:clrMapOvr>
</p:sld>
</file>