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eb1cf9651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1523ed671488f"/>
  </p:sldMasterIdLst>
  <p:sldIdLst>
    <p:sldId xmlns:r="http://schemas.openxmlformats.org/officeDocument/2006/relationships" id="256" r:id="Rc53a09a8e847416b"/>
    <p:sldId xmlns:r="http://schemas.openxmlformats.org/officeDocument/2006/relationships" id="257" r:id="R20dc62556a6d4e18"/>
    <p:sldId xmlns:r="http://schemas.openxmlformats.org/officeDocument/2006/relationships" id="258" r:id="R45744bd5063c4daa"/>
    <p:sldId xmlns:r="http://schemas.openxmlformats.org/officeDocument/2006/relationships" id="259" r:id="R2b4bf126d14d482c"/>
    <p:sldId xmlns:r="http://schemas.openxmlformats.org/officeDocument/2006/relationships" id="260" r:id="R4a1a70f3326c4b1c"/>
    <p:sldId xmlns:r="http://schemas.openxmlformats.org/officeDocument/2006/relationships" id="261" r:id="R3e532d4ec83a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1523ed671488f" /><Relationship Type="http://schemas.openxmlformats.org/officeDocument/2006/relationships/slide" Target="/ppt/slides/slide1.xml" Id="Rc53a09a8e847416b" /><Relationship Type="http://schemas.openxmlformats.org/officeDocument/2006/relationships/slide" Target="/ppt/slides/slide2.xml" Id="R20dc62556a6d4e18" /><Relationship Type="http://schemas.openxmlformats.org/officeDocument/2006/relationships/slide" Target="/ppt/slides/slide3.xml" Id="R45744bd5063c4daa" /><Relationship Type="http://schemas.openxmlformats.org/officeDocument/2006/relationships/slide" Target="/ppt/slides/slide4.xml" Id="R2b4bf126d14d482c" /><Relationship Type="http://schemas.openxmlformats.org/officeDocument/2006/relationships/slide" Target="/ppt/slides/slide5.xml" Id="R4a1a70f3326c4b1c" /><Relationship Type="http://schemas.openxmlformats.org/officeDocument/2006/relationships/slide" Target="/ppt/slides/slide6.xml" Id="R3e532d4ec83a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b2d4f0ce7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b6ff981d45f7" /><Relationship Type="http://schemas.openxmlformats.org/officeDocument/2006/relationships/theme" Target="/ppt/slideMasters/theme/theme1.xml" Id="R8773f5e0696f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5b6ff981d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28e18b87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6ddecd25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14108079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b59a9eb2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126d365e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6d87af192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matti@unnli.no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915 554 245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