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79c6700ee34e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6378bade3845e4"/>
  </p:sldMasterIdLst>
  <p:sldIdLst>
    <p:sldId xmlns:r="http://schemas.openxmlformats.org/officeDocument/2006/relationships" id="256" r:id="Rde7d8138e1c944bb"/>
    <p:sldId xmlns:r="http://schemas.openxmlformats.org/officeDocument/2006/relationships" id="257" r:id="R6e827c35af0b4a7f"/>
    <p:sldId xmlns:r="http://schemas.openxmlformats.org/officeDocument/2006/relationships" id="258" r:id="Rcc59a047d66c474b"/>
    <p:sldId xmlns:r="http://schemas.openxmlformats.org/officeDocument/2006/relationships" id="259" r:id="R2b1318663be04866"/>
    <p:sldId xmlns:r="http://schemas.openxmlformats.org/officeDocument/2006/relationships" id="260" r:id="Rd2c957f9e71d48dd"/>
    <p:sldId xmlns:r="http://schemas.openxmlformats.org/officeDocument/2006/relationships" id="261" r:id="Ra930ba3bbfb0497e"/>
    <p:sldId xmlns:r="http://schemas.openxmlformats.org/officeDocument/2006/relationships" id="262" r:id="R5e561f7675514c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6378bade3845e4" /><Relationship Type="http://schemas.openxmlformats.org/officeDocument/2006/relationships/slide" Target="/ppt/slides/slide1.xml" Id="Rde7d8138e1c944bb" /><Relationship Type="http://schemas.openxmlformats.org/officeDocument/2006/relationships/slide" Target="/ppt/slides/slide2.xml" Id="R6e827c35af0b4a7f" /><Relationship Type="http://schemas.openxmlformats.org/officeDocument/2006/relationships/slide" Target="/ppt/slides/slide3.xml" Id="Rcc59a047d66c474b" /><Relationship Type="http://schemas.openxmlformats.org/officeDocument/2006/relationships/slide" Target="/ppt/slides/slide4.xml" Id="R2b1318663be04866" /><Relationship Type="http://schemas.openxmlformats.org/officeDocument/2006/relationships/slide" Target="/ppt/slides/slide5.xml" Id="Rd2c957f9e71d48dd" /><Relationship Type="http://schemas.openxmlformats.org/officeDocument/2006/relationships/slide" Target="/ppt/slides/slide6.xml" Id="Ra930ba3bbfb0497e" /><Relationship Type="http://schemas.openxmlformats.org/officeDocument/2006/relationships/slide" Target="/ppt/slides/slide7.xml" Id="R5e561f7675514c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2cbb4f396f41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e2252b8e74eb1" /><Relationship Type="http://schemas.openxmlformats.org/officeDocument/2006/relationships/theme" Target="/ppt/slideMasters/theme/theme1.xml" Id="R1cd5f0475a524b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ee2252b8e74e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43695dec245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85ec9d41547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6e1dc9bd3d43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f4a89b3c4545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2ddd4904a4a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82cb1f3a941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0ad7b8af046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FARVATN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CAPITAL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6 326 931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−18 796 342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1 423 401 884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2 179 876 088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2 310 219 407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AS  –  92,0 %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MEDINVESTERING 1 AS  –  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Hilles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99 87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915 550 975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