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420f96c91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7b2016d894f37"/>
  </p:sldMasterIdLst>
  <p:sldIdLst>
    <p:sldId xmlns:r="http://schemas.openxmlformats.org/officeDocument/2006/relationships" id="256" r:id="Rca6dd60c40b941e3"/>
    <p:sldId xmlns:r="http://schemas.openxmlformats.org/officeDocument/2006/relationships" id="257" r:id="Rc4e94f411bd74821"/>
    <p:sldId xmlns:r="http://schemas.openxmlformats.org/officeDocument/2006/relationships" id="258" r:id="Ra03c4c6711aa40df"/>
    <p:sldId xmlns:r="http://schemas.openxmlformats.org/officeDocument/2006/relationships" id="259" r:id="Re4dcd6d85d2a4b2d"/>
    <p:sldId xmlns:r="http://schemas.openxmlformats.org/officeDocument/2006/relationships" id="260" r:id="R2800693bdb6a4c62"/>
    <p:sldId xmlns:r="http://schemas.openxmlformats.org/officeDocument/2006/relationships" id="261" r:id="Ra2d5e48cb24d4451"/>
    <p:sldId xmlns:r="http://schemas.openxmlformats.org/officeDocument/2006/relationships" id="262" r:id="R2afcc33c85ea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7b2016d894f37" /><Relationship Type="http://schemas.openxmlformats.org/officeDocument/2006/relationships/slide" Target="/ppt/slides/slide1.xml" Id="Rca6dd60c40b941e3" /><Relationship Type="http://schemas.openxmlformats.org/officeDocument/2006/relationships/slide" Target="/ppt/slides/slide2.xml" Id="Rc4e94f411bd74821" /><Relationship Type="http://schemas.openxmlformats.org/officeDocument/2006/relationships/slide" Target="/ppt/slides/slide3.xml" Id="Ra03c4c6711aa40df" /><Relationship Type="http://schemas.openxmlformats.org/officeDocument/2006/relationships/slide" Target="/ppt/slides/slide4.xml" Id="Re4dcd6d85d2a4b2d" /><Relationship Type="http://schemas.openxmlformats.org/officeDocument/2006/relationships/slide" Target="/ppt/slides/slide5.xml" Id="R2800693bdb6a4c62" /><Relationship Type="http://schemas.openxmlformats.org/officeDocument/2006/relationships/slide" Target="/ppt/slides/slide6.xml" Id="Ra2d5e48cb24d4451" /><Relationship Type="http://schemas.openxmlformats.org/officeDocument/2006/relationships/slide" Target="/ppt/slides/slide7.xml" Id="R2afcc33c85ea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cc6ffa916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d0b9a5a34311" /><Relationship Type="http://schemas.openxmlformats.org/officeDocument/2006/relationships/theme" Target="/ppt/slideMasters/theme/theme1.xml" Id="Rd04db9755bd0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cd0b9a5a3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aa0f4fbf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0e8c2668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fb28c8ff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ca03fc2d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53e19b80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484694a0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b7d75831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