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7d64d2b83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0e5f4041e4503"/>
  </p:sldMasterIdLst>
  <p:sldIdLst>
    <p:sldId xmlns:r="http://schemas.openxmlformats.org/officeDocument/2006/relationships" id="256" r:id="R78c7f50af509438b"/>
    <p:sldId xmlns:r="http://schemas.openxmlformats.org/officeDocument/2006/relationships" id="257" r:id="Rf6d3146131794e25"/>
    <p:sldId xmlns:r="http://schemas.openxmlformats.org/officeDocument/2006/relationships" id="258" r:id="Ra43ca573e919400d"/>
    <p:sldId xmlns:r="http://schemas.openxmlformats.org/officeDocument/2006/relationships" id="259" r:id="R0b93bf1982344ab6"/>
    <p:sldId xmlns:r="http://schemas.openxmlformats.org/officeDocument/2006/relationships" id="260" r:id="Rcd384b72ab9f4b7b"/>
    <p:sldId xmlns:r="http://schemas.openxmlformats.org/officeDocument/2006/relationships" id="261" r:id="R36342f576820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0e5f4041e4503" /><Relationship Type="http://schemas.openxmlformats.org/officeDocument/2006/relationships/slide" Target="/ppt/slides/slide1.xml" Id="R78c7f50af509438b" /><Relationship Type="http://schemas.openxmlformats.org/officeDocument/2006/relationships/slide" Target="/ppt/slides/slide2.xml" Id="Rf6d3146131794e25" /><Relationship Type="http://schemas.openxmlformats.org/officeDocument/2006/relationships/slide" Target="/ppt/slides/slide3.xml" Id="Ra43ca573e919400d" /><Relationship Type="http://schemas.openxmlformats.org/officeDocument/2006/relationships/slide" Target="/ppt/slides/slide4.xml" Id="R0b93bf1982344ab6" /><Relationship Type="http://schemas.openxmlformats.org/officeDocument/2006/relationships/slide" Target="/ppt/slides/slide5.xml" Id="Rcd384b72ab9f4b7b" /><Relationship Type="http://schemas.openxmlformats.org/officeDocument/2006/relationships/slide" Target="/ppt/slides/slide6.xml" Id="R36342f576820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64e2b04f2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e30214144d2f" /><Relationship Type="http://schemas.openxmlformats.org/officeDocument/2006/relationships/theme" Target="/ppt/slideMasters/theme/theme1.xml" Id="Rb8f0d6d3466d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be3021414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caf04503d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3cd1ec7fa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d6956f7aa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c5300b655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b87d96e11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d460a25ce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