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6382cf344a43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3b6fe8fea54c2a"/>
  </p:sldMasterIdLst>
  <p:sldIdLst>
    <p:sldId xmlns:r="http://schemas.openxmlformats.org/officeDocument/2006/relationships" id="256" r:id="Rd465c5ae572f435a"/>
    <p:sldId xmlns:r="http://schemas.openxmlformats.org/officeDocument/2006/relationships" id="257" r:id="Rb51ea4931cf24efe"/>
    <p:sldId xmlns:r="http://schemas.openxmlformats.org/officeDocument/2006/relationships" id="258" r:id="Rbb70d25fa9774d03"/>
    <p:sldId xmlns:r="http://schemas.openxmlformats.org/officeDocument/2006/relationships" id="259" r:id="Rdbb56241a75e4730"/>
    <p:sldId xmlns:r="http://schemas.openxmlformats.org/officeDocument/2006/relationships" id="260" r:id="R242b9e096b754edc"/>
    <p:sldId xmlns:r="http://schemas.openxmlformats.org/officeDocument/2006/relationships" id="261" r:id="R0e1a2c9b4c5b45a3"/>
    <p:sldId xmlns:r="http://schemas.openxmlformats.org/officeDocument/2006/relationships" id="262" r:id="R0854f3ee7d054c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3b6fe8fea54c2a" /><Relationship Type="http://schemas.openxmlformats.org/officeDocument/2006/relationships/slide" Target="/ppt/slides/slide1.xml" Id="Rd465c5ae572f435a" /><Relationship Type="http://schemas.openxmlformats.org/officeDocument/2006/relationships/slide" Target="/ppt/slides/slide2.xml" Id="Rb51ea4931cf24efe" /><Relationship Type="http://schemas.openxmlformats.org/officeDocument/2006/relationships/slide" Target="/ppt/slides/slide3.xml" Id="Rbb70d25fa9774d03" /><Relationship Type="http://schemas.openxmlformats.org/officeDocument/2006/relationships/slide" Target="/ppt/slides/slide4.xml" Id="Rdbb56241a75e4730" /><Relationship Type="http://schemas.openxmlformats.org/officeDocument/2006/relationships/slide" Target="/ppt/slides/slide5.xml" Id="R242b9e096b754edc" /><Relationship Type="http://schemas.openxmlformats.org/officeDocument/2006/relationships/slide" Target="/ppt/slides/slide6.xml" Id="R0e1a2c9b4c5b45a3" /><Relationship Type="http://schemas.openxmlformats.org/officeDocument/2006/relationships/slide" Target="/ppt/slides/slide7.xml" Id="R0854f3ee7d054c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4b43eafc264d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3d664c83a4e7a" /><Relationship Type="http://schemas.openxmlformats.org/officeDocument/2006/relationships/theme" Target="/ppt/slideMasters/theme/theme1.xml" Id="R0927a13b229541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e3d664c83a4e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d4446736c40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f0a3304a642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3058f2b7e48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68273bee040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adff60bbc4b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d78cda9cb4f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f4aa5a2dc4c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GBA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GBA BYGG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3 843 207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179 949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264 258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−104 958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717 015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ANTON JØRGENSSON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Auberts vei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babyggas@gmail.com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915 538 932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BYGG AS</a:t>
            </a:r>
          </a:p>
        </p:txBody>
      </p:sp>
    </p:spTree>
  </p:cSld>
  <p:clrMapOvr>
    <a:masterClrMapping xmlns:a="http://schemas.openxmlformats.org/drawingml/2006/main"/>
  </p:clrMapOvr>
</p:sld>
</file>