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8c919199244c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ee92a501944e2b"/>
  </p:sldMasterIdLst>
  <p:sldIdLst>
    <p:sldId xmlns:r="http://schemas.openxmlformats.org/officeDocument/2006/relationships" id="256" r:id="R56cc9d3bcb964c2a"/>
    <p:sldId xmlns:r="http://schemas.openxmlformats.org/officeDocument/2006/relationships" id="257" r:id="R3b6c8069e6ec451a"/>
    <p:sldId xmlns:r="http://schemas.openxmlformats.org/officeDocument/2006/relationships" id="258" r:id="R4810e69ea1664592"/>
    <p:sldId xmlns:r="http://schemas.openxmlformats.org/officeDocument/2006/relationships" id="259" r:id="R53eff36ad6be444c"/>
    <p:sldId xmlns:r="http://schemas.openxmlformats.org/officeDocument/2006/relationships" id="260" r:id="R7cb72656ca0f4d48"/>
    <p:sldId xmlns:r="http://schemas.openxmlformats.org/officeDocument/2006/relationships" id="261" r:id="R5aec889d3ce94d7b"/>
    <p:sldId xmlns:r="http://schemas.openxmlformats.org/officeDocument/2006/relationships" id="262" r:id="R7254d6f1e1d7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e92a501944e2b" /><Relationship Type="http://schemas.openxmlformats.org/officeDocument/2006/relationships/slide" Target="/ppt/slides/slide1.xml" Id="R56cc9d3bcb964c2a" /><Relationship Type="http://schemas.openxmlformats.org/officeDocument/2006/relationships/slide" Target="/ppt/slides/slide2.xml" Id="R3b6c8069e6ec451a" /><Relationship Type="http://schemas.openxmlformats.org/officeDocument/2006/relationships/slide" Target="/ppt/slides/slide3.xml" Id="R4810e69ea1664592" /><Relationship Type="http://schemas.openxmlformats.org/officeDocument/2006/relationships/slide" Target="/ppt/slides/slide4.xml" Id="R53eff36ad6be444c" /><Relationship Type="http://schemas.openxmlformats.org/officeDocument/2006/relationships/slide" Target="/ppt/slides/slide5.xml" Id="R7cb72656ca0f4d48" /><Relationship Type="http://schemas.openxmlformats.org/officeDocument/2006/relationships/slide" Target="/ppt/slides/slide6.xml" Id="R5aec889d3ce94d7b" /><Relationship Type="http://schemas.openxmlformats.org/officeDocument/2006/relationships/slide" Target="/ppt/slides/slide7.xml" Id="R7254d6f1e1d7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2d7eedac4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d9c1ca5b74c77" /><Relationship Type="http://schemas.openxmlformats.org/officeDocument/2006/relationships/theme" Target="/ppt/slideMasters/theme/theme1.xml" Id="Rf801cdeb04b54a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d9c1ca5b74c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63e01c45b4c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ebddb57f841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b1dfa5783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d4f11f2a842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6bcd77509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fe4cddb8449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20788b89743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RYFYLKE TRELAST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RYFYLKE TRELAST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141 257 828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−1 042 849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16 954 689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62 453 116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 TRELAST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Alsvikvegen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4121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firmapost@ryftre.no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915 536 999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RYFYLKE TRELAST</a:t>
            </a:r>
          </a:p>
        </p:txBody>
      </p:sp>
    </p:spTree>
  </p:cSld>
  <p:clrMapOvr>
    <a:masterClrMapping xmlns:a="http://schemas.openxmlformats.org/drawingml/2006/main"/>
  </p:clrMapOvr>
</p:sld>
</file>