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bb4611309345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d7386098384b02"/>
  </p:sldMasterIdLst>
  <p:sldIdLst>
    <p:sldId xmlns:r="http://schemas.openxmlformats.org/officeDocument/2006/relationships" id="256" r:id="Rf47bf2ccd95e4bf1"/>
    <p:sldId xmlns:r="http://schemas.openxmlformats.org/officeDocument/2006/relationships" id="257" r:id="R7fb956cd9df74fe8"/>
    <p:sldId xmlns:r="http://schemas.openxmlformats.org/officeDocument/2006/relationships" id="258" r:id="R91fdbd54e26b4b84"/>
    <p:sldId xmlns:r="http://schemas.openxmlformats.org/officeDocument/2006/relationships" id="259" r:id="R5af9f2cfd5f640ad"/>
    <p:sldId xmlns:r="http://schemas.openxmlformats.org/officeDocument/2006/relationships" id="260" r:id="Rf21b46a1fa1944e5"/>
    <p:sldId xmlns:r="http://schemas.openxmlformats.org/officeDocument/2006/relationships" id="261" r:id="R51d5f8d44cae4080"/>
    <p:sldId xmlns:r="http://schemas.openxmlformats.org/officeDocument/2006/relationships" id="262" r:id="Rcf338867dc1448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d7386098384b02" /><Relationship Type="http://schemas.openxmlformats.org/officeDocument/2006/relationships/slide" Target="/ppt/slides/slide1.xml" Id="Rf47bf2ccd95e4bf1" /><Relationship Type="http://schemas.openxmlformats.org/officeDocument/2006/relationships/slide" Target="/ppt/slides/slide2.xml" Id="R7fb956cd9df74fe8" /><Relationship Type="http://schemas.openxmlformats.org/officeDocument/2006/relationships/slide" Target="/ppt/slides/slide3.xml" Id="R91fdbd54e26b4b84" /><Relationship Type="http://schemas.openxmlformats.org/officeDocument/2006/relationships/slide" Target="/ppt/slides/slide4.xml" Id="R5af9f2cfd5f640ad" /><Relationship Type="http://schemas.openxmlformats.org/officeDocument/2006/relationships/slide" Target="/ppt/slides/slide5.xml" Id="Rf21b46a1fa1944e5" /><Relationship Type="http://schemas.openxmlformats.org/officeDocument/2006/relationships/slide" Target="/ppt/slides/slide6.xml" Id="R51d5f8d44cae4080" /><Relationship Type="http://schemas.openxmlformats.org/officeDocument/2006/relationships/slide" Target="/ppt/slides/slide7.xml" Id="Rcf338867dc1448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510255d99749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58df41e944a0e" /><Relationship Type="http://schemas.openxmlformats.org/officeDocument/2006/relationships/theme" Target="/ppt/slideMasters/theme/theme1.xml" Id="Racec8e89334243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d58df41e944a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bb962a6e34f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7defabd0d49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c31864e9544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2a88c7b1f43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0d48502c748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f6a5385694a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23dfff8014c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DS RØR &amp; VARME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DS RØR &amp; VARME AS ble etablert [år] og holder til i Klæbu.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13 113 333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403 142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325 816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3 805 622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NAITS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TOKAS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Brandhaugvegen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7540 Klæbu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post@dsrv.no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www.dsrv.no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915 533 965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DS RØR &amp; VARME AS</a:t>
            </a:r>
          </a:p>
        </p:txBody>
      </p:sp>
    </p:spTree>
  </p:cSld>
  <p:clrMapOvr>
    <a:masterClrMapping xmlns:a="http://schemas.openxmlformats.org/drawingml/2006/main"/>
  </p:clrMapOvr>
</p:sld>
</file>