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6d959ef3ae47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be4f0a0c0143d1"/>
  </p:sldMasterIdLst>
  <p:sldIdLst>
    <p:sldId xmlns:r="http://schemas.openxmlformats.org/officeDocument/2006/relationships" id="256" r:id="R64ceede7e8414f56"/>
    <p:sldId xmlns:r="http://schemas.openxmlformats.org/officeDocument/2006/relationships" id="257" r:id="R064cd377b02c4252"/>
    <p:sldId xmlns:r="http://schemas.openxmlformats.org/officeDocument/2006/relationships" id="258" r:id="R7fdd7d9b2dd447ff"/>
    <p:sldId xmlns:r="http://schemas.openxmlformats.org/officeDocument/2006/relationships" id="259" r:id="R089044e058eb4844"/>
    <p:sldId xmlns:r="http://schemas.openxmlformats.org/officeDocument/2006/relationships" id="260" r:id="R59e57075edf64f2e"/>
    <p:sldId xmlns:r="http://schemas.openxmlformats.org/officeDocument/2006/relationships" id="261" r:id="R2c2a8f7db5d848e3"/>
    <p:sldId xmlns:r="http://schemas.openxmlformats.org/officeDocument/2006/relationships" id="262" r:id="Rf748f8d1418442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be4f0a0c0143d1" /><Relationship Type="http://schemas.openxmlformats.org/officeDocument/2006/relationships/slide" Target="/ppt/slides/slide1.xml" Id="R64ceede7e8414f56" /><Relationship Type="http://schemas.openxmlformats.org/officeDocument/2006/relationships/slide" Target="/ppt/slides/slide2.xml" Id="R064cd377b02c4252" /><Relationship Type="http://schemas.openxmlformats.org/officeDocument/2006/relationships/slide" Target="/ppt/slides/slide3.xml" Id="R7fdd7d9b2dd447ff" /><Relationship Type="http://schemas.openxmlformats.org/officeDocument/2006/relationships/slide" Target="/ppt/slides/slide4.xml" Id="R089044e058eb4844" /><Relationship Type="http://schemas.openxmlformats.org/officeDocument/2006/relationships/slide" Target="/ppt/slides/slide5.xml" Id="R59e57075edf64f2e" /><Relationship Type="http://schemas.openxmlformats.org/officeDocument/2006/relationships/slide" Target="/ppt/slides/slide6.xml" Id="R2c2a8f7db5d848e3" /><Relationship Type="http://schemas.openxmlformats.org/officeDocument/2006/relationships/slide" Target="/ppt/slides/slide7.xml" Id="Rf748f8d1418442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4be6fee47b4c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e5b161bf3484b" /><Relationship Type="http://schemas.openxmlformats.org/officeDocument/2006/relationships/theme" Target="/ppt/slideMasters/theme/theme1.xml" Id="R56c1b519bc5246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0e5b161bf348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0a598724b42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bff5d26594f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f70eabf7e44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9acc1d8e44f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eed6c289c4f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575eb4ce94a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a5165342a4a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CPC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CPC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CPC EIENDOMSUTVIKLING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CPC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CPC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CPC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308 509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266 004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−1 592 611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971 438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CPC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HAGELUND CHRISTOPHER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CPC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Hovfaret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chh@workhouse.no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915 533 450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CPC EIENDOMSUTVIKLING AS</a:t>
            </a:r>
          </a:p>
        </p:txBody>
      </p:sp>
    </p:spTree>
  </p:cSld>
  <p:clrMapOvr>
    <a:masterClrMapping xmlns:a="http://schemas.openxmlformats.org/drawingml/2006/main"/>
  </p:clrMapOvr>
</p:sld>
</file>