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0ff585818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53112eac34d18"/>
  </p:sldMasterIdLst>
  <p:sldIdLst>
    <p:sldId xmlns:r="http://schemas.openxmlformats.org/officeDocument/2006/relationships" id="256" r:id="R80b73018c362491a"/>
    <p:sldId xmlns:r="http://schemas.openxmlformats.org/officeDocument/2006/relationships" id="257" r:id="Rf75577c9a8784131"/>
    <p:sldId xmlns:r="http://schemas.openxmlformats.org/officeDocument/2006/relationships" id="258" r:id="R767f88f9d4474d13"/>
    <p:sldId xmlns:r="http://schemas.openxmlformats.org/officeDocument/2006/relationships" id="259" r:id="R9df19f793aea490f"/>
    <p:sldId xmlns:r="http://schemas.openxmlformats.org/officeDocument/2006/relationships" id="260" r:id="Rd0bd2535e3af48f4"/>
    <p:sldId xmlns:r="http://schemas.openxmlformats.org/officeDocument/2006/relationships" id="261" r:id="R2f08165d41b3411c"/>
    <p:sldId xmlns:r="http://schemas.openxmlformats.org/officeDocument/2006/relationships" id="262" r:id="Refeffa4b6d40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53112eac34d18" /><Relationship Type="http://schemas.openxmlformats.org/officeDocument/2006/relationships/slide" Target="/ppt/slides/slide1.xml" Id="R80b73018c362491a" /><Relationship Type="http://schemas.openxmlformats.org/officeDocument/2006/relationships/slide" Target="/ppt/slides/slide2.xml" Id="Rf75577c9a8784131" /><Relationship Type="http://schemas.openxmlformats.org/officeDocument/2006/relationships/slide" Target="/ppt/slides/slide3.xml" Id="R767f88f9d4474d13" /><Relationship Type="http://schemas.openxmlformats.org/officeDocument/2006/relationships/slide" Target="/ppt/slides/slide4.xml" Id="R9df19f793aea490f" /><Relationship Type="http://schemas.openxmlformats.org/officeDocument/2006/relationships/slide" Target="/ppt/slides/slide5.xml" Id="Rd0bd2535e3af48f4" /><Relationship Type="http://schemas.openxmlformats.org/officeDocument/2006/relationships/slide" Target="/ppt/slides/slide6.xml" Id="R2f08165d41b3411c" /><Relationship Type="http://schemas.openxmlformats.org/officeDocument/2006/relationships/slide" Target="/ppt/slides/slide7.xml" Id="Refeffa4b6d40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2af1bc629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70ece5c04114" /><Relationship Type="http://schemas.openxmlformats.org/officeDocument/2006/relationships/theme" Target="/ppt/slideMasters/theme/theme1.xml" Id="R096e163a3499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370ece5c0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dba80fd0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52d5d527a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973269de94a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9a3d817a3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bb07d99314b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893d7ef3d4e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0507c863d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TOMAHAWK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TOMAHAWK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−10 356 840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−274 153 486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2 778 208 308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2 778 273 311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 TOMAHAWK (LUXEMBOURG) S.À.R.L.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915 526 276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