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da2e6685a048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cb77b8813f4414"/>
  </p:sldMasterIdLst>
  <p:sldIdLst>
    <p:sldId xmlns:r="http://schemas.openxmlformats.org/officeDocument/2006/relationships" id="256" r:id="R7c827d1a9bab4677"/>
    <p:sldId xmlns:r="http://schemas.openxmlformats.org/officeDocument/2006/relationships" id="257" r:id="R6ae000f7bb764262"/>
    <p:sldId xmlns:r="http://schemas.openxmlformats.org/officeDocument/2006/relationships" id="258" r:id="R2b61571a76034a1e"/>
    <p:sldId xmlns:r="http://schemas.openxmlformats.org/officeDocument/2006/relationships" id="259" r:id="R5ff3773663524659"/>
    <p:sldId xmlns:r="http://schemas.openxmlformats.org/officeDocument/2006/relationships" id="260" r:id="R60b0775c2469459e"/>
    <p:sldId xmlns:r="http://schemas.openxmlformats.org/officeDocument/2006/relationships" id="261" r:id="Rd3e57022f1634177"/>
    <p:sldId xmlns:r="http://schemas.openxmlformats.org/officeDocument/2006/relationships" id="262" r:id="R2ba33bc2c6e84c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cb77b8813f4414" /><Relationship Type="http://schemas.openxmlformats.org/officeDocument/2006/relationships/slide" Target="/ppt/slides/slide1.xml" Id="R7c827d1a9bab4677" /><Relationship Type="http://schemas.openxmlformats.org/officeDocument/2006/relationships/slide" Target="/ppt/slides/slide2.xml" Id="R6ae000f7bb764262" /><Relationship Type="http://schemas.openxmlformats.org/officeDocument/2006/relationships/slide" Target="/ppt/slides/slide3.xml" Id="R2b61571a76034a1e" /><Relationship Type="http://schemas.openxmlformats.org/officeDocument/2006/relationships/slide" Target="/ppt/slides/slide4.xml" Id="R5ff3773663524659" /><Relationship Type="http://schemas.openxmlformats.org/officeDocument/2006/relationships/slide" Target="/ppt/slides/slide5.xml" Id="R60b0775c2469459e" /><Relationship Type="http://schemas.openxmlformats.org/officeDocument/2006/relationships/slide" Target="/ppt/slides/slide6.xml" Id="Rd3e57022f1634177" /><Relationship Type="http://schemas.openxmlformats.org/officeDocument/2006/relationships/slide" Target="/ppt/slides/slide7.xml" Id="R2ba33bc2c6e84c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51850763334c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c66a7353a43e2" /><Relationship Type="http://schemas.openxmlformats.org/officeDocument/2006/relationships/theme" Target="/ppt/slideMasters/theme/theme1.xml" Id="R2b24bc4ef15045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2c66a7353a43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a8b7b5c7a44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d5909f10e746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10bd68e75146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83faf126b48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b01880afe4b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6badd7ac34d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b6c6d0c9e649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KLEINS SIXPENCE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KLEINS SIXPENCE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202 973 028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2 892 971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−80 915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503 384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104 784 610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MIRIAM KLEIN MINERVINI  –  44,7 %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 HOLDING AS  –  30,7 %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JOE KLEIN  –  23,0 %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DAVID KLEIN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915 525 210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