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178a5b7934c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8a5319dc0945db"/>
  </p:sldMasterIdLst>
  <p:sldIdLst>
    <p:sldId xmlns:r="http://schemas.openxmlformats.org/officeDocument/2006/relationships" id="256" r:id="R4c0b8a72c23a403c"/>
    <p:sldId xmlns:r="http://schemas.openxmlformats.org/officeDocument/2006/relationships" id="257" r:id="Re7d5be1a05754446"/>
    <p:sldId xmlns:r="http://schemas.openxmlformats.org/officeDocument/2006/relationships" id="258" r:id="R5737045a00884d80"/>
    <p:sldId xmlns:r="http://schemas.openxmlformats.org/officeDocument/2006/relationships" id="259" r:id="R6bf4ffc9a5d84aae"/>
    <p:sldId xmlns:r="http://schemas.openxmlformats.org/officeDocument/2006/relationships" id="260" r:id="R5a16385e863d4d1b"/>
    <p:sldId xmlns:r="http://schemas.openxmlformats.org/officeDocument/2006/relationships" id="261" r:id="R362668224460468b"/>
    <p:sldId xmlns:r="http://schemas.openxmlformats.org/officeDocument/2006/relationships" id="262" r:id="Red96b33dc86d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a5319dc0945db" /><Relationship Type="http://schemas.openxmlformats.org/officeDocument/2006/relationships/slide" Target="/ppt/slides/slide1.xml" Id="R4c0b8a72c23a403c" /><Relationship Type="http://schemas.openxmlformats.org/officeDocument/2006/relationships/slide" Target="/ppt/slides/slide2.xml" Id="Re7d5be1a05754446" /><Relationship Type="http://schemas.openxmlformats.org/officeDocument/2006/relationships/slide" Target="/ppt/slides/slide3.xml" Id="R5737045a00884d80" /><Relationship Type="http://schemas.openxmlformats.org/officeDocument/2006/relationships/slide" Target="/ppt/slides/slide4.xml" Id="R6bf4ffc9a5d84aae" /><Relationship Type="http://schemas.openxmlformats.org/officeDocument/2006/relationships/slide" Target="/ppt/slides/slide5.xml" Id="R5a16385e863d4d1b" /><Relationship Type="http://schemas.openxmlformats.org/officeDocument/2006/relationships/slide" Target="/ppt/slides/slide6.xml" Id="R362668224460468b" /><Relationship Type="http://schemas.openxmlformats.org/officeDocument/2006/relationships/slide" Target="/ppt/slides/slide7.xml" Id="Red96b33dc86d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56bb703e346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bdb46b51247e5" /><Relationship Type="http://schemas.openxmlformats.org/officeDocument/2006/relationships/theme" Target="/ppt/slideMasters/theme/theme1.xml" Id="R2b804ffd059d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0bdb46b51247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48a1c910d4f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d18a513c9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b8ae21a51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4be2cb64944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644b77f6e46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44d338f8a4e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ec51d794f48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357 787 806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7 706 549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−8 596 469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−6 773 145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77 845 375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NETELAND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