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d2fcd236749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426f2051e84f63"/>
  </p:sldMasterIdLst>
  <p:sldIdLst>
    <p:sldId xmlns:r="http://schemas.openxmlformats.org/officeDocument/2006/relationships" id="256" r:id="Rb02a4b34fa1f4e41"/>
    <p:sldId xmlns:r="http://schemas.openxmlformats.org/officeDocument/2006/relationships" id="257" r:id="R7dc7d6f360bf4f69"/>
    <p:sldId xmlns:r="http://schemas.openxmlformats.org/officeDocument/2006/relationships" id="258" r:id="Re2d33c5aff794161"/>
    <p:sldId xmlns:r="http://schemas.openxmlformats.org/officeDocument/2006/relationships" id="259" r:id="Rb9457ea5a7f64ec0"/>
    <p:sldId xmlns:r="http://schemas.openxmlformats.org/officeDocument/2006/relationships" id="260" r:id="Re2e903cee1ef4420"/>
    <p:sldId xmlns:r="http://schemas.openxmlformats.org/officeDocument/2006/relationships" id="261" r:id="R774785ab69f0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26f2051e84f63" /><Relationship Type="http://schemas.openxmlformats.org/officeDocument/2006/relationships/slide" Target="/ppt/slides/slide1.xml" Id="Rb02a4b34fa1f4e41" /><Relationship Type="http://schemas.openxmlformats.org/officeDocument/2006/relationships/slide" Target="/ppt/slides/slide2.xml" Id="R7dc7d6f360bf4f69" /><Relationship Type="http://schemas.openxmlformats.org/officeDocument/2006/relationships/slide" Target="/ppt/slides/slide3.xml" Id="Re2d33c5aff794161" /><Relationship Type="http://schemas.openxmlformats.org/officeDocument/2006/relationships/slide" Target="/ppt/slides/slide4.xml" Id="Rb9457ea5a7f64ec0" /><Relationship Type="http://schemas.openxmlformats.org/officeDocument/2006/relationships/slide" Target="/ppt/slides/slide5.xml" Id="Re2e903cee1ef4420" /><Relationship Type="http://schemas.openxmlformats.org/officeDocument/2006/relationships/slide" Target="/ppt/slides/slide6.xml" Id="R774785ab69f0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18b6eedc6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61c46eb15426d" /><Relationship Type="http://schemas.openxmlformats.org/officeDocument/2006/relationships/theme" Target="/ppt/slideMasters/theme/theme1.xml" Id="R50f4b833c8a2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261c46eb15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28dbf3de4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b59288cf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bb4dbe2d444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ad6b7f6ef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cbc264e16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1db268eeb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 FREEDOM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FREEDOM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969 252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post@forfreedom.no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